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9"/>
  </p:notesMasterIdLst>
  <p:sldIdLst>
    <p:sldId id="269" r:id="rId5"/>
    <p:sldId id="274" r:id="rId6"/>
    <p:sldId id="271" r:id="rId7"/>
    <p:sldId id="282" r:id="rId8"/>
    <p:sldId id="258" r:id="rId9"/>
    <p:sldId id="275" r:id="rId10"/>
    <p:sldId id="266" r:id="rId11"/>
    <p:sldId id="277" r:id="rId12"/>
    <p:sldId id="278" r:id="rId13"/>
    <p:sldId id="279" r:id="rId14"/>
    <p:sldId id="280" r:id="rId15"/>
    <p:sldId id="281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824AA9-627F-E0B4-C886-63F7BA7BC4CA}" name="Dan Toft" initials="DT" userId="S::dt@evobis.dk::f3bf429e-1f21-44de-853c-e541fb5aa8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5DC"/>
    <a:srgbClr val="FF0000"/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15276-5FC0-46CE-8083-49F5CB08C37A}" v="211" dt="2023-09-19T16:14:46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54" autoAdjust="0"/>
  </p:normalViewPr>
  <p:slideViewPr>
    <p:cSldViewPr snapToGrid="0">
      <p:cViewPr varScale="1">
        <p:scale>
          <a:sx n="134" d="100"/>
          <a:sy n="134" d="100"/>
        </p:scale>
        <p:origin x="7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44D2C105-7A85-4642-8DFF-87F19EE18A27}"/>
    <pc:docChg chg="undo custSel modSld">
      <pc:chgData name="Dan Toft" userId="f3bf429e-1f21-44de-853c-e541fb5aa85e" providerId="ADAL" clId="{44D2C105-7A85-4642-8DFF-87F19EE18A27}" dt="2023-09-04T18:37:05.561" v="147" actId="2056"/>
      <pc:docMkLst>
        <pc:docMk/>
      </pc:docMkLst>
      <pc:sldChg chg="modSp mod">
        <pc:chgData name="Dan Toft" userId="f3bf429e-1f21-44de-853c-e541fb5aa85e" providerId="ADAL" clId="{44D2C105-7A85-4642-8DFF-87F19EE18A27}" dt="2023-09-04T18:24:16.215" v="0" actId="1076"/>
        <pc:sldMkLst>
          <pc:docMk/>
          <pc:sldMk cId="4024942975" sldId="266"/>
        </pc:sldMkLst>
        <pc:picChg chg="mod">
          <ac:chgData name="Dan Toft" userId="f3bf429e-1f21-44de-853c-e541fb5aa85e" providerId="ADAL" clId="{44D2C105-7A85-4642-8DFF-87F19EE18A27}" dt="2023-09-04T18:24:16.215" v="0" actId="1076"/>
          <ac:picMkLst>
            <pc:docMk/>
            <pc:sldMk cId="4024942975" sldId="266"/>
            <ac:picMk id="8" creationId="{89AA0E33-E90F-0BE9-DB74-D93537189F4F}"/>
          </ac:picMkLst>
        </pc:picChg>
      </pc:sldChg>
      <pc:sldChg chg="addCm">
        <pc:chgData name="Dan Toft" userId="f3bf429e-1f21-44de-853c-e541fb5aa85e" providerId="ADAL" clId="{44D2C105-7A85-4642-8DFF-87F19EE18A27}" dt="2023-09-04T18:33:32.127" v="139"/>
        <pc:sldMkLst>
          <pc:docMk/>
          <pc:sldMk cId="3321359468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3:32.127" v="139"/>
              <pc2:cmMkLst xmlns:pc2="http://schemas.microsoft.com/office/powerpoint/2019/9/main/command">
                <pc:docMk/>
                <pc:sldMk cId="3321359468" sldId="277"/>
                <pc2:cmMk id="{2C0B909D-F744-48A2-86C2-5ABE787DAD39}"/>
              </pc2:cmMkLst>
            </pc226:cmChg>
          </p:ext>
        </pc:extLst>
      </pc:sldChg>
      <pc:sldChg chg="addCm">
        <pc:chgData name="Dan Toft" userId="f3bf429e-1f21-44de-853c-e541fb5aa85e" providerId="ADAL" clId="{44D2C105-7A85-4642-8DFF-87F19EE18A27}" dt="2023-09-04T18:30:43.356" v="2"/>
        <pc:sldMkLst>
          <pc:docMk/>
          <pc:sldMk cId="1229591675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29:20.031" v="1"/>
              <pc2:cmMkLst xmlns:pc2="http://schemas.microsoft.com/office/powerpoint/2019/9/main/command">
                <pc:docMk/>
                <pc:sldMk cId="1229591675" sldId="278"/>
                <pc2:cmMk id="{0A27FB2B-C97E-4758-AFF9-3E1E06E2B9E4}"/>
              </pc2:cmMkLst>
            </pc226:cmChg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0:43.356" v="2"/>
              <pc2:cmMkLst xmlns:pc2="http://schemas.microsoft.com/office/powerpoint/2019/9/main/command">
                <pc:docMk/>
                <pc:sldMk cId="1229591675" sldId="278"/>
                <pc2:cmMk id="{F3220EFF-330E-4BAE-BB9B-BB01C98D9C59}"/>
              </pc2:cmMkLst>
            </pc226:cmChg>
          </p:ext>
        </pc:extLst>
      </pc:sldChg>
      <pc:sldChg chg="addCm modNotesTx">
        <pc:chgData name="Dan Toft" userId="f3bf429e-1f21-44de-853c-e541fb5aa85e" providerId="ADAL" clId="{44D2C105-7A85-4642-8DFF-87F19EE18A27}" dt="2023-09-04T18:32:39.281" v="138"/>
        <pc:sldMkLst>
          <pc:docMk/>
          <pc:sldMk cId="300502861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2:39.281" v="138"/>
              <pc2:cmMkLst xmlns:pc2="http://schemas.microsoft.com/office/powerpoint/2019/9/main/command">
                <pc:docMk/>
                <pc:sldMk cId="3005028618" sldId="279"/>
                <pc2:cmMk id="{508817FE-C207-418F-BE23-D367ADA100BA}"/>
              </pc2:cmMkLst>
            </pc226:cmChg>
          </p:ext>
        </pc:extLst>
      </pc:sldChg>
      <pc:sldChg chg="addCm modCm">
        <pc:chgData name="Dan Toft" userId="f3bf429e-1f21-44de-853c-e541fb5aa85e" providerId="ADAL" clId="{44D2C105-7A85-4642-8DFF-87F19EE18A27}" dt="2023-09-04T18:37:05.561" v="147" actId="2056"/>
        <pc:sldMkLst>
          <pc:docMk/>
          <pc:sldMk cId="3593085826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6:29.603" v="146" actId="2056"/>
              <pc2:cmMkLst xmlns:pc2="http://schemas.microsoft.com/office/powerpoint/2019/9/main/command">
                <pc:docMk/>
                <pc:sldMk cId="3593085826" sldId="280"/>
                <pc2:cmMk id="{29809269-A51D-4CF7-88DD-D20C10EC817B}"/>
              </pc2:cmMkLst>
            </pc226:cmChg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6:29.603" v="146" actId="2056"/>
              <pc2:cmMkLst xmlns:pc2="http://schemas.microsoft.com/office/powerpoint/2019/9/main/command">
                <pc:docMk/>
                <pc:sldMk cId="3593085826" sldId="280"/>
                <pc2:cmMk id="{61363986-C981-407C-9B14-D28432BD979E}"/>
              </pc2:cmMkLst>
            </pc226:cmChg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7:05.561" v="147" actId="2056"/>
              <pc2:cmMkLst xmlns:pc2="http://schemas.microsoft.com/office/powerpoint/2019/9/main/command">
                <pc:docMk/>
                <pc:sldMk cId="3593085826" sldId="280"/>
                <pc2:cmMk id="{1C346AA7-097A-46EF-A2BE-DDC365A302A9}"/>
              </pc2:cmMkLst>
            </pc226:cmChg>
          </p:ext>
        </pc:extLst>
      </pc:sldChg>
      <pc:sldChg chg="addCm modNotesTx">
        <pc:chgData name="Dan Toft" userId="f3bf429e-1f21-44de-853c-e541fb5aa85e" providerId="ADAL" clId="{44D2C105-7A85-4642-8DFF-87F19EE18A27}" dt="2023-09-04T18:35:34.401" v="145"/>
        <pc:sldMkLst>
          <pc:docMk/>
          <pc:sldMk cId="2931122407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5:19.830" v="144"/>
              <pc2:cmMkLst xmlns:pc2="http://schemas.microsoft.com/office/powerpoint/2019/9/main/command">
                <pc:docMk/>
                <pc:sldMk cId="2931122407" sldId="281"/>
                <pc2:cmMk id="{55AF575C-C4B1-4BE8-85B5-B901B7790040}"/>
              </pc2:cmMkLst>
            </pc226:cmChg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5:34.401" v="145"/>
              <pc2:cmMkLst xmlns:pc2="http://schemas.microsoft.com/office/powerpoint/2019/9/main/command">
                <pc:docMk/>
                <pc:sldMk cId="2931122407" sldId="281"/>
                <pc2:cmMk id="{9A9BCFEA-AAC0-4993-9D10-FEEF7B33F41B}"/>
              </pc2:cmMkLst>
            </pc226:cmChg>
          </p:ext>
        </pc:extLst>
      </pc:sldChg>
    </pc:docChg>
  </pc:docChgLst>
  <pc:docChgLst>
    <pc:chgData name="Dan Toft" userId="995f8307450f9b5a" providerId="LiveId" clId="{04E15276-5FC0-46CE-8083-49F5CB08C37A}"/>
    <pc:docChg chg="undo redo custSel addSld delSld modSld sldOrd">
      <pc:chgData name="Dan Toft" userId="995f8307450f9b5a" providerId="LiveId" clId="{04E15276-5FC0-46CE-8083-49F5CB08C37A}" dt="2023-09-19T16:20:41.034" v="3171" actId="20577"/>
      <pc:docMkLst>
        <pc:docMk/>
      </pc:docMkLst>
      <pc:sldChg chg="modSp del mod">
        <pc:chgData name="Dan Toft" userId="995f8307450f9b5a" providerId="LiveId" clId="{04E15276-5FC0-46CE-8083-49F5CB08C37A}" dt="2023-09-18T18:40:26.799" v="137" actId="47"/>
        <pc:sldMkLst>
          <pc:docMk/>
          <pc:sldMk cId="1402513841" sldId="256"/>
        </pc:sldMkLst>
        <pc:spChg chg="mod">
          <ac:chgData name="Dan Toft" userId="995f8307450f9b5a" providerId="LiveId" clId="{04E15276-5FC0-46CE-8083-49F5CB08C37A}" dt="2023-09-18T16:47:53.056" v="6" actId="404"/>
          <ac:spMkLst>
            <pc:docMk/>
            <pc:sldMk cId="1402513841" sldId="256"/>
            <ac:spMk id="2" creationId="{E24454EA-091B-5722-B2BB-EFD39FF8F298}"/>
          </ac:spMkLst>
        </pc:spChg>
        <pc:spChg chg="mod">
          <ac:chgData name="Dan Toft" userId="995f8307450f9b5a" providerId="LiveId" clId="{04E15276-5FC0-46CE-8083-49F5CB08C37A}" dt="2023-09-18T16:48:47.756" v="102" actId="27636"/>
          <ac:spMkLst>
            <pc:docMk/>
            <pc:sldMk cId="1402513841" sldId="256"/>
            <ac:spMk id="3" creationId="{0945745F-CFD2-558A-EA26-5A0CB413620E}"/>
          </ac:spMkLst>
        </pc:spChg>
        <pc:picChg chg="mod">
          <ac:chgData name="Dan Toft" userId="995f8307450f9b5a" providerId="LiveId" clId="{04E15276-5FC0-46CE-8083-49F5CB08C37A}" dt="2023-09-18T16:48:50.280" v="103" actId="1076"/>
          <ac:picMkLst>
            <pc:docMk/>
            <pc:sldMk cId="1402513841" sldId="256"/>
            <ac:picMk id="1026" creationId="{5C7E6BFE-DC6E-5EEB-C469-E9D3E9D3DE35}"/>
          </ac:picMkLst>
        </pc:picChg>
      </pc:sldChg>
      <pc:sldChg chg="addSp delSp modSp add del mod">
        <pc:chgData name="Dan Toft" userId="995f8307450f9b5a" providerId="LiveId" clId="{04E15276-5FC0-46CE-8083-49F5CB08C37A}" dt="2023-09-18T18:42:34.959" v="285" actId="20577"/>
        <pc:sldMkLst>
          <pc:docMk/>
          <pc:sldMk cId="194576595" sldId="260"/>
        </pc:sldMkLst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2" creationId="{E24454EA-091B-5722-B2BB-EFD39FF8F298}"/>
          </ac:spMkLst>
        </pc:spChg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4" creationId="{0F4F7804-2BEB-4B27-D898-AEB3327B31C4}"/>
          </ac:spMkLst>
        </pc:spChg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5" creationId="{29B85ABD-2AAB-8C52-E562-63536345C551}"/>
          </ac:spMkLst>
        </pc:spChg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6" creationId="{4ECDBDFA-49A9-D92A-1EC4-98FDC2467FD9}"/>
          </ac:spMkLst>
        </pc:spChg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7" creationId="{B8D251E2-C704-0D1C-C038-2F06F23E6E45}"/>
          </ac:spMkLst>
        </pc:spChg>
        <pc:spChg chg="del">
          <ac:chgData name="Dan Toft" userId="995f8307450f9b5a" providerId="LiveId" clId="{04E15276-5FC0-46CE-8083-49F5CB08C37A}" dt="2023-09-18T18:39:48.728" v="121" actId="478"/>
          <ac:spMkLst>
            <pc:docMk/>
            <pc:sldMk cId="194576595" sldId="260"/>
            <ac:spMk id="12" creationId="{999F08BE-D2C4-19F5-E7E7-2061EF344C05}"/>
          </ac:spMkLst>
        </pc:spChg>
        <pc:spChg chg="add del mod">
          <ac:chgData name="Dan Toft" userId="995f8307450f9b5a" providerId="LiveId" clId="{04E15276-5FC0-46CE-8083-49F5CB08C37A}" dt="2023-09-18T18:39:51.769" v="124" actId="478"/>
          <ac:spMkLst>
            <pc:docMk/>
            <pc:sldMk cId="194576595" sldId="260"/>
            <ac:spMk id="16" creationId="{44C0D6E4-1FCE-037F-72AE-12DBCC9A663B}"/>
          </ac:spMkLst>
        </pc:spChg>
        <pc:spChg chg="add del mod">
          <ac:chgData name="Dan Toft" userId="995f8307450f9b5a" providerId="LiveId" clId="{04E15276-5FC0-46CE-8083-49F5CB08C37A}" dt="2023-09-18T18:39:49.810" v="123"/>
          <ac:spMkLst>
            <pc:docMk/>
            <pc:sldMk cId="194576595" sldId="260"/>
            <ac:spMk id="17" creationId="{464BF3B3-B2A3-D4C8-04F2-04AEBF574C8C}"/>
          </ac:spMkLst>
        </pc:spChg>
        <pc:spChg chg="add del mod">
          <ac:chgData name="Dan Toft" userId="995f8307450f9b5a" providerId="LiveId" clId="{04E15276-5FC0-46CE-8083-49F5CB08C37A}" dt="2023-09-18T18:39:49.810" v="123"/>
          <ac:spMkLst>
            <pc:docMk/>
            <pc:sldMk cId="194576595" sldId="260"/>
            <ac:spMk id="18" creationId="{1D7C96BB-2E61-3366-1BC2-5F73AA4F8A13}"/>
          </ac:spMkLst>
        </pc:spChg>
        <pc:spChg chg="add del mod">
          <ac:chgData name="Dan Toft" userId="995f8307450f9b5a" providerId="LiveId" clId="{04E15276-5FC0-46CE-8083-49F5CB08C37A}" dt="2023-09-18T18:39:49.810" v="123"/>
          <ac:spMkLst>
            <pc:docMk/>
            <pc:sldMk cId="194576595" sldId="260"/>
            <ac:spMk id="19" creationId="{03FF843E-F3C9-F446-1EFC-798E1245D3D7}"/>
          </ac:spMkLst>
        </pc:spChg>
        <pc:spChg chg="add del mod">
          <ac:chgData name="Dan Toft" userId="995f8307450f9b5a" providerId="LiveId" clId="{04E15276-5FC0-46CE-8083-49F5CB08C37A}" dt="2023-09-18T18:39:49.810" v="123"/>
          <ac:spMkLst>
            <pc:docMk/>
            <pc:sldMk cId="194576595" sldId="260"/>
            <ac:spMk id="21" creationId="{04D24B95-094F-5247-1C63-B4BE87F11653}"/>
          </ac:spMkLst>
        </pc:spChg>
        <pc:spChg chg="add mod">
          <ac:chgData name="Dan Toft" userId="995f8307450f9b5a" providerId="LiveId" clId="{04E15276-5FC0-46CE-8083-49F5CB08C37A}" dt="2023-09-18T18:39:52.038" v="125"/>
          <ac:spMkLst>
            <pc:docMk/>
            <pc:sldMk cId="194576595" sldId="260"/>
            <ac:spMk id="25" creationId="{32FFB216-3AA9-B880-E499-092B5B188C0E}"/>
          </ac:spMkLst>
        </pc:spChg>
        <pc:spChg chg="add mod">
          <ac:chgData name="Dan Toft" userId="995f8307450f9b5a" providerId="LiveId" clId="{04E15276-5FC0-46CE-8083-49F5CB08C37A}" dt="2023-09-18T18:39:52.038" v="125"/>
          <ac:spMkLst>
            <pc:docMk/>
            <pc:sldMk cId="194576595" sldId="260"/>
            <ac:spMk id="26" creationId="{1DE0FADB-CC28-965D-C28B-3382F0E2BDF0}"/>
          </ac:spMkLst>
        </pc:spChg>
        <pc:spChg chg="add mod">
          <ac:chgData name="Dan Toft" userId="995f8307450f9b5a" providerId="LiveId" clId="{04E15276-5FC0-46CE-8083-49F5CB08C37A}" dt="2023-09-18T18:39:52.038" v="125"/>
          <ac:spMkLst>
            <pc:docMk/>
            <pc:sldMk cId="194576595" sldId="260"/>
            <ac:spMk id="27" creationId="{857656AE-81AC-D769-5A54-431C2A50AAB2}"/>
          </ac:spMkLst>
        </pc:spChg>
        <pc:spChg chg="add mod">
          <ac:chgData name="Dan Toft" userId="995f8307450f9b5a" providerId="LiveId" clId="{04E15276-5FC0-46CE-8083-49F5CB08C37A}" dt="2023-09-18T18:42:34.959" v="285" actId="20577"/>
          <ac:spMkLst>
            <pc:docMk/>
            <pc:sldMk cId="194576595" sldId="260"/>
            <ac:spMk id="29" creationId="{B6112FE7-393F-AF21-7465-0DE5C8FFDB2C}"/>
          </ac:spMkLst>
        </pc:sp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3" creationId="{25A5CEC6-C413-906A-8F3E-6DEE3B55647D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8" creationId="{4B8726F7-DF65-586B-5892-CCA41DDBD04A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9" creationId="{2B90FDE4-125D-153E-0126-19894E644276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10" creationId="{2D33E73D-32EC-D6E9-1AE9-CFA895F5C1DC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11" creationId="{B030601E-F968-0D45-7019-317FB4D6140F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13" creationId="{E0A551E4-59EF-AD37-EF6B-4BEE4F130FF5}"/>
          </ac:picMkLst>
        </pc:picChg>
        <pc:picChg chg="del">
          <ac:chgData name="Dan Toft" userId="995f8307450f9b5a" providerId="LiveId" clId="{04E15276-5FC0-46CE-8083-49F5CB08C37A}" dt="2023-09-18T18:39:48.728" v="121" actId="478"/>
          <ac:picMkLst>
            <pc:docMk/>
            <pc:sldMk cId="194576595" sldId="260"/>
            <ac:picMk id="14" creationId="{EBFE988B-CD84-C6A4-9E5B-E3CB6A36DB74}"/>
          </ac:picMkLst>
        </pc:picChg>
        <pc:picChg chg="add del mod">
          <ac:chgData name="Dan Toft" userId="995f8307450f9b5a" providerId="LiveId" clId="{04E15276-5FC0-46CE-8083-49F5CB08C37A}" dt="2023-09-18T18:39:49.810" v="123"/>
          <ac:picMkLst>
            <pc:docMk/>
            <pc:sldMk cId="194576595" sldId="260"/>
            <ac:picMk id="20" creationId="{4997E215-E051-4FA6-813D-E47757ED1D3B}"/>
          </ac:picMkLst>
        </pc:picChg>
        <pc:picChg chg="add del mod">
          <ac:chgData name="Dan Toft" userId="995f8307450f9b5a" providerId="LiveId" clId="{04E15276-5FC0-46CE-8083-49F5CB08C37A}" dt="2023-09-18T18:39:49.810" v="123"/>
          <ac:picMkLst>
            <pc:docMk/>
            <pc:sldMk cId="194576595" sldId="260"/>
            <ac:picMk id="22" creationId="{03DB030D-AE43-F137-69BB-7A554E2AC1CA}"/>
          </ac:picMkLst>
        </pc:picChg>
        <pc:picChg chg="add del mod">
          <ac:chgData name="Dan Toft" userId="995f8307450f9b5a" providerId="LiveId" clId="{04E15276-5FC0-46CE-8083-49F5CB08C37A}" dt="2023-09-18T18:39:49.810" v="123"/>
          <ac:picMkLst>
            <pc:docMk/>
            <pc:sldMk cId="194576595" sldId="260"/>
            <ac:picMk id="23" creationId="{0F76919E-C27D-5C16-E920-2CC3CBFD6852}"/>
          </ac:picMkLst>
        </pc:picChg>
        <pc:picChg chg="add del mod">
          <ac:chgData name="Dan Toft" userId="995f8307450f9b5a" providerId="LiveId" clId="{04E15276-5FC0-46CE-8083-49F5CB08C37A}" dt="2023-09-18T18:39:49.810" v="123"/>
          <ac:picMkLst>
            <pc:docMk/>
            <pc:sldMk cId="194576595" sldId="260"/>
            <ac:picMk id="24" creationId="{79EF1650-0D3A-7C24-3E27-FECB9250A0FC}"/>
          </ac:picMkLst>
        </pc:picChg>
        <pc:picChg chg="add mod">
          <ac:chgData name="Dan Toft" userId="995f8307450f9b5a" providerId="LiveId" clId="{04E15276-5FC0-46CE-8083-49F5CB08C37A}" dt="2023-09-18T18:39:52.038" v="125"/>
          <ac:picMkLst>
            <pc:docMk/>
            <pc:sldMk cId="194576595" sldId="260"/>
            <ac:picMk id="28" creationId="{FDD70E4D-5434-97B6-72B9-CF9D2C884FA2}"/>
          </ac:picMkLst>
        </pc:picChg>
        <pc:picChg chg="add mod">
          <ac:chgData name="Dan Toft" userId="995f8307450f9b5a" providerId="LiveId" clId="{04E15276-5FC0-46CE-8083-49F5CB08C37A}" dt="2023-09-18T18:39:52.038" v="125"/>
          <ac:picMkLst>
            <pc:docMk/>
            <pc:sldMk cId="194576595" sldId="260"/>
            <ac:picMk id="30" creationId="{FE05E093-4D65-18DD-0CC5-C40C9B69C3EF}"/>
          </ac:picMkLst>
        </pc:picChg>
        <pc:picChg chg="add mod">
          <ac:chgData name="Dan Toft" userId="995f8307450f9b5a" providerId="LiveId" clId="{04E15276-5FC0-46CE-8083-49F5CB08C37A}" dt="2023-09-18T18:39:52.038" v="125"/>
          <ac:picMkLst>
            <pc:docMk/>
            <pc:sldMk cId="194576595" sldId="260"/>
            <ac:picMk id="31" creationId="{7C84314B-FABF-450F-9791-F55C4A9DAD16}"/>
          </ac:picMkLst>
        </pc:picChg>
        <pc:picChg chg="add mod">
          <ac:chgData name="Dan Toft" userId="995f8307450f9b5a" providerId="LiveId" clId="{04E15276-5FC0-46CE-8083-49F5CB08C37A}" dt="2023-09-18T18:39:52.038" v="125"/>
          <ac:picMkLst>
            <pc:docMk/>
            <pc:sldMk cId="194576595" sldId="260"/>
            <ac:picMk id="32" creationId="{E5014D98-4354-449B-970C-286F38E1FE1D}"/>
          </ac:picMkLst>
        </pc:picChg>
      </pc:sldChg>
      <pc:sldChg chg="addSp delSp modSp mod modTransition modNotesTx">
        <pc:chgData name="Dan Toft" userId="995f8307450f9b5a" providerId="LiveId" clId="{04E15276-5FC0-46CE-8083-49F5CB08C37A}" dt="2023-09-19T16:00:02.154" v="2070" actId="20577"/>
        <pc:sldMkLst>
          <pc:docMk/>
          <pc:sldMk cId="2570244850" sldId="269"/>
        </pc:sldMkLst>
        <pc:spChg chg="add mod">
          <ac:chgData name="Dan Toft" userId="995f8307450f9b5a" providerId="LiveId" clId="{04E15276-5FC0-46CE-8083-49F5CB08C37A}" dt="2023-09-18T19:54:43.669" v="2013" actId="1076"/>
          <ac:spMkLst>
            <pc:docMk/>
            <pc:sldMk cId="2570244850" sldId="269"/>
            <ac:spMk id="2" creationId="{B81336B4-E6B6-047F-1D21-79D0F2EB8D71}"/>
          </ac:spMkLst>
        </pc:spChg>
        <pc:spChg chg="add mod">
          <ac:chgData name="Dan Toft" userId="995f8307450f9b5a" providerId="LiveId" clId="{04E15276-5FC0-46CE-8083-49F5CB08C37A}" dt="2023-09-18T19:54:43.669" v="2013" actId="1076"/>
          <ac:spMkLst>
            <pc:docMk/>
            <pc:sldMk cId="2570244850" sldId="269"/>
            <ac:spMk id="3" creationId="{5BC5F823-4C3A-50E3-6730-003F7E5FBD90}"/>
          </ac:spMkLst>
        </pc:spChg>
        <pc:spChg chg="del">
          <ac:chgData name="Dan Toft" userId="995f8307450f9b5a" providerId="LiveId" clId="{04E15276-5FC0-46CE-8083-49F5CB08C37A}" dt="2023-09-18T18:40:09.156" v="126" actId="478"/>
          <ac:spMkLst>
            <pc:docMk/>
            <pc:sldMk cId="2570244850" sldId="269"/>
            <ac:spMk id="6" creationId="{4ECDBDFA-49A9-D92A-1EC4-98FDC2467FD9}"/>
          </ac:spMkLst>
        </pc:spChg>
        <pc:spChg chg="del">
          <ac:chgData name="Dan Toft" userId="995f8307450f9b5a" providerId="LiveId" clId="{04E15276-5FC0-46CE-8083-49F5CB08C37A}" dt="2023-09-18T18:40:09.156" v="126" actId="478"/>
          <ac:spMkLst>
            <pc:docMk/>
            <pc:sldMk cId="2570244850" sldId="269"/>
            <ac:spMk id="7" creationId="{B8D251E2-C704-0D1C-C038-2F06F23E6E45}"/>
          </ac:spMkLst>
        </pc:spChg>
        <pc:spChg chg="add mod">
          <ac:chgData name="Dan Toft" userId="995f8307450f9b5a" providerId="LiveId" clId="{04E15276-5FC0-46CE-8083-49F5CB08C37A}" dt="2023-09-18T18:40:09.325" v="127"/>
          <ac:spMkLst>
            <pc:docMk/>
            <pc:sldMk cId="2570244850" sldId="269"/>
            <ac:spMk id="9" creationId="{BB38EBAA-18EC-2390-F84E-312D3E95B7EF}"/>
          </ac:spMkLst>
        </pc:spChg>
        <pc:spChg chg="add mod">
          <ac:chgData name="Dan Toft" userId="995f8307450f9b5a" providerId="LiveId" clId="{04E15276-5FC0-46CE-8083-49F5CB08C37A}" dt="2023-09-18T18:40:09.325" v="127"/>
          <ac:spMkLst>
            <pc:docMk/>
            <pc:sldMk cId="2570244850" sldId="269"/>
            <ac:spMk id="10" creationId="{1F036368-B3A3-AB77-595C-9A620FE9FE0D}"/>
          </ac:spMkLst>
        </pc:spChg>
        <pc:picChg chg="add mod">
          <ac:chgData name="Dan Toft" userId="995f8307450f9b5a" providerId="LiveId" clId="{04E15276-5FC0-46CE-8083-49F5CB08C37A}" dt="2023-09-18T18:40:09.325" v="127"/>
          <ac:picMkLst>
            <pc:docMk/>
            <pc:sldMk cId="2570244850" sldId="269"/>
            <ac:picMk id="4" creationId="{3D2FC552-7D38-879A-44EF-09F302732CA0}"/>
          </ac:picMkLst>
        </pc:picChg>
        <pc:picChg chg="del">
          <ac:chgData name="Dan Toft" userId="995f8307450f9b5a" providerId="LiveId" clId="{04E15276-5FC0-46CE-8083-49F5CB08C37A}" dt="2023-09-18T18:40:09.156" v="126" actId="478"/>
          <ac:picMkLst>
            <pc:docMk/>
            <pc:sldMk cId="2570244850" sldId="269"/>
            <ac:picMk id="5" creationId="{AE32B6FC-3C00-C42A-BCED-D865C800C0F4}"/>
          </ac:picMkLst>
        </pc:picChg>
        <pc:picChg chg="del">
          <ac:chgData name="Dan Toft" userId="995f8307450f9b5a" providerId="LiveId" clId="{04E15276-5FC0-46CE-8083-49F5CB08C37A}" dt="2023-09-18T18:40:09.156" v="126" actId="478"/>
          <ac:picMkLst>
            <pc:docMk/>
            <pc:sldMk cId="2570244850" sldId="269"/>
            <ac:picMk id="8" creationId="{E4844E6B-AC3B-8F35-5B94-76A29D1D2273}"/>
          </ac:picMkLst>
        </pc:picChg>
        <pc:picChg chg="del">
          <ac:chgData name="Dan Toft" userId="995f8307450f9b5a" providerId="LiveId" clId="{04E15276-5FC0-46CE-8083-49F5CB08C37A}" dt="2023-09-18T18:40:09.156" v="126" actId="478"/>
          <ac:picMkLst>
            <pc:docMk/>
            <pc:sldMk cId="2570244850" sldId="269"/>
            <ac:picMk id="11" creationId="{67B7B850-5E2B-E613-146E-0E2AE8E60DC6}"/>
          </ac:picMkLst>
        </pc:picChg>
        <pc:picChg chg="add mod">
          <ac:chgData name="Dan Toft" userId="995f8307450f9b5a" providerId="LiveId" clId="{04E15276-5FC0-46CE-8083-49F5CB08C37A}" dt="2023-09-18T18:40:09.325" v="127"/>
          <ac:picMkLst>
            <pc:docMk/>
            <pc:sldMk cId="2570244850" sldId="269"/>
            <ac:picMk id="12" creationId="{E09A3254-CC1D-7A8F-43E2-6DA578ABDF52}"/>
          </ac:picMkLst>
        </pc:picChg>
        <pc:picChg chg="add mod">
          <ac:chgData name="Dan Toft" userId="995f8307450f9b5a" providerId="LiveId" clId="{04E15276-5FC0-46CE-8083-49F5CB08C37A}" dt="2023-09-18T18:40:09.325" v="127"/>
          <ac:picMkLst>
            <pc:docMk/>
            <pc:sldMk cId="2570244850" sldId="269"/>
            <ac:picMk id="13" creationId="{C38F3DF2-03A6-B52E-B108-0D132D9BE19D}"/>
          </ac:picMkLst>
        </pc:picChg>
        <pc:picChg chg="del">
          <ac:chgData name="Dan Toft" userId="995f8307450f9b5a" providerId="LiveId" clId="{04E15276-5FC0-46CE-8083-49F5CB08C37A}" dt="2023-09-18T18:40:09.156" v="126" actId="478"/>
          <ac:picMkLst>
            <pc:docMk/>
            <pc:sldMk cId="2570244850" sldId="269"/>
            <ac:picMk id="14" creationId="{EBFE988B-CD84-C6A4-9E5B-E3CB6A36DB74}"/>
          </ac:picMkLst>
        </pc:picChg>
        <pc:picChg chg="add mod">
          <ac:chgData name="Dan Toft" userId="995f8307450f9b5a" providerId="LiveId" clId="{04E15276-5FC0-46CE-8083-49F5CB08C37A}" dt="2023-09-18T18:40:09.325" v="127"/>
          <ac:picMkLst>
            <pc:docMk/>
            <pc:sldMk cId="2570244850" sldId="269"/>
            <ac:picMk id="15" creationId="{2E8F897E-5381-CC02-BD46-B14F71E37A73}"/>
          </ac:picMkLst>
        </pc:picChg>
      </pc:sldChg>
      <pc:sldChg chg="del">
        <pc:chgData name="Dan Toft" userId="995f8307450f9b5a" providerId="LiveId" clId="{04E15276-5FC0-46CE-8083-49F5CB08C37A}" dt="2023-09-18T16:47:32.413" v="0" actId="47"/>
        <pc:sldMkLst>
          <pc:docMk/>
          <pc:sldMk cId="2547589433" sldId="270"/>
        </pc:sldMkLst>
      </pc:sldChg>
      <pc:sldChg chg="addSp delSp modSp mod modNotesTx">
        <pc:chgData name="Dan Toft" userId="995f8307450f9b5a" providerId="LiveId" clId="{04E15276-5FC0-46CE-8083-49F5CB08C37A}" dt="2023-09-19T16:17:07.147" v="2447" actId="20577"/>
        <pc:sldMkLst>
          <pc:docMk/>
          <pc:sldMk cId="4028284832" sldId="271"/>
        </pc:sldMkLst>
        <pc:spChg chg="mod">
          <ac:chgData name="Dan Toft" userId="995f8307450f9b5a" providerId="LiveId" clId="{04E15276-5FC0-46CE-8083-49F5CB08C37A}" dt="2023-09-18T18:47:26.329" v="505" actId="26606"/>
          <ac:spMkLst>
            <pc:docMk/>
            <pc:sldMk cId="4028284832" sldId="271"/>
            <ac:spMk id="2" creationId="{AB0D02D7-ECB9-C929-7F5A-47AF60042775}"/>
          </ac:spMkLst>
        </pc:spChg>
        <pc:spChg chg="mod">
          <ac:chgData name="Dan Toft" userId="995f8307450f9b5a" providerId="LiveId" clId="{04E15276-5FC0-46CE-8083-49F5CB08C37A}" dt="2023-09-18T18:47:26.329" v="505" actId="26606"/>
          <ac:spMkLst>
            <pc:docMk/>
            <pc:sldMk cId="4028284832" sldId="271"/>
            <ac:spMk id="3" creationId="{0819B4C3-EF5E-A0BC-DB68-57848CA411FE}"/>
          </ac:spMkLst>
        </pc:spChg>
        <pc:spChg chg="add">
          <ac:chgData name="Dan Toft" userId="995f8307450f9b5a" providerId="LiveId" clId="{04E15276-5FC0-46CE-8083-49F5CB08C37A}" dt="2023-09-18T18:47:26.329" v="505" actId="26606"/>
          <ac:spMkLst>
            <pc:docMk/>
            <pc:sldMk cId="4028284832" sldId="271"/>
            <ac:spMk id="9" creationId="{BDA3EF5D-1AA5-4BA5-B881-C9E3832EB56F}"/>
          </ac:spMkLst>
        </pc:spChg>
        <pc:picChg chg="add">
          <ac:chgData name="Dan Toft" userId="995f8307450f9b5a" providerId="LiveId" clId="{04E15276-5FC0-46CE-8083-49F5CB08C37A}" dt="2023-09-18T18:47:26.329" v="505" actId="26606"/>
          <ac:picMkLst>
            <pc:docMk/>
            <pc:sldMk cId="4028284832" sldId="271"/>
            <ac:picMk id="5" creationId="{3CB0DE07-7499-AC9F-CEFE-F0992BD54437}"/>
          </ac:picMkLst>
        </pc:picChg>
        <pc:picChg chg="del">
          <ac:chgData name="Dan Toft" userId="995f8307450f9b5a" providerId="LiveId" clId="{04E15276-5FC0-46CE-8083-49F5CB08C37A}" dt="2023-09-18T18:47:22.428" v="504" actId="478"/>
          <ac:picMkLst>
            <pc:docMk/>
            <pc:sldMk cId="4028284832" sldId="271"/>
            <ac:picMk id="7" creationId="{6507ADF7-92EA-A7DB-8BE5-A67548906B20}"/>
          </ac:picMkLst>
        </pc:picChg>
      </pc:sldChg>
      <pc:sldChg chg="del">
        <pc:chgData name="Dan Toft" userId="995f8307450f9b5a" providerId="LiveId" clId="{04E15276-5FC0-46CE-8083-49F5CB08C37A}" dt="2023-09-18T18:43:07.470" v="293" actId="47"/>
        <pc:sldMkLst>
          <pc:docMk/>
          <pc:sldMk cId="3454283121" sldId="272"/>
        </pc:sldMkLst>
      </pc:sldChg>
      <pc:sldChg chg="del">
        <pc:chgData name="Dan Toft" userId="995f8307450f9b5a" providerId="LiveId" clId="{04E15276-5FC0-46CE-8083-49F5CB08C37A}" dt="2023-09-18T18:43:08.320" v="294" actId="47"/>
        <pc:sldMkLst>
          <pc:docMk/>
          <pc:sldMk cId="1877971595" sldId="273"/>
        </pc:sldMkLst>
      </pc:sldChg>
      <pc:sldChg chg="modSp modAnim">
        <pc:chgData name="Dan Toft" userId="995f8307450f9b5a" providerId="LiveId" clId="{04E15276-5FC0-46CE-8083-49F5CB08C37A}" dt="2023-09-18T19:46:44.286" v="2000"/>
        <pc:sldMkLst>
          <pc:docMk/>
          <pc:sldMk cId="1531522371" sldId="274"/>
        </pc:sldMkLst>
        <pc:graphicFrameChg chg="mod">
          <ac:chgData name="Dan Toft" userId="995f8307450f9b5a" providerId="LiveId" clId="{04E15276-5FC0-46CE-8083-49F5CB08C37A}" dt="2023-09-18T19:31:12.848" v="1864" actId="478"/>
          <ac:graphicFrameMkLst>
            <pc:docMk/>
            <pc:sldMk cId="1531522371" sldId="274"/>
            <ac:graphicFrameMk id="23" creationId="{E994F93E-E06F-87F0-7BD8-CB13604FE525}"/>
          </ac:graphicFrameMkLst>
        </pc:graphicFrameChg>
      </pc:sldChg>
      <pc:sldChg chg="addSp delSp modSp mod ord delAnim modAnim">
        <pc:chgData name="Dan Toft" userId="995f8307450f9b5a" providerId="LiveId" clId="{04E15276-5FC0-46CE-8083-49F5CB08C37A}" dt="2023-09-18T18:40:36.509" v="139"/>
        <pc:sldMkLst>
          <pc:docMk/>
          <pc:sldMk cId="52628269" sldId="275"/>
        </pc:sldMkLst>
        <pc:spChg chg="add del mod">
          <ac:chgData name="Dan Toft" userId="995f8307450f9b5a" providerId="LiveId" clId="{04E15276-5FC0-46CE-8083-49F5CB08C37A}" dt="2023-09-18T16:49:27.080" v="105" actId="478"/>
          <ac:spMkLst>
            <pc:docMk/>
            <pc:sldMk cId="52628269" sldId="275"/>
            <ac:spMk id="3" creationId="{5BC23ED4-4BA4-A7A4-BD13-85D9F6CF31AC}"/>
          </ac:spMkLst>
        </pc:spChg>
        <pc:picChg chg="del">
          <ac:chgData name="Dan Toft" userId="995f8307450f9b5a" providerId="LiveId" clId="{04E15276-5FC0-46CE-8083-49F5CB08C37A}" dt="2023-09-18T16:49:00.607" v="104" actId="478"/>
          <ac:picMkLst>
            <pc:docMk/>
            <pc:sldMk cId="52628269" sldId="275"/>
            <ac:picMk id="4" creationId="{29815811-449C-488C-60BC-48332C5A4666}"/>
          </ac:picMkLst>
        </pc:picChg>
        <pc:picChg chg="add mod">
          <ac:chgData name="Dan Toft" userId="995f8307450f9b5a" providerId="LiveId" clId="{04E15276-5FC0-46CE-8083-49F5CB08C37A}" dt="2023-09-18T16:52:21.169" v="106"/>
          <ac:picMkLst>
            <pc:docMk/>
            <pc:sldMk cId="52628269" sldId="275"/>
            <ac:picMk id="5" creationId="{E558AA9F-F5B5-0B8A-CBFD-B28A8337C56E}"/>
          </ac:picMkLst>
        </pc:picChg>
      </pc:sldChg>
      <pc:sldChg chg="addSp delSp modSp mod modNotesTx">
        <pc:chgData name="Dan Toft" userId="995f8307450f9b5a" providerId="LiveId" clId="{04E15276-5FC0-46CE-8083-49F5CB08C37A}" dt="2023-09-19T16:20:41.034" v="3171" actId="20577"/>
        <pc:sldMkLst>
          <pc:docMk/>
          <pc:sldMk cId="1276430669" sldId="276"/>
        </pc:sldMkLst>
        <pc:spChg chg="add del mod">
          <ac:chgData name="Dan Toft" userId="995f8307450f9b5a" providerId="LiveId" clId="{04E15276-5FC0-46CE-8083-49F5CB08C37A}" dt="2023-09-18T18:39:37.366" v="115"/>
          <ac:spMkLst>
            <pc:docMk/>
            <pc:sldMk cId="1276430669" sldId="276"/>
            <ac:spMk id="3" creationId="{3A059808-EA44-A0B3-45C2-B718EFFFB411}"/>
          </ac:spMkLst>
        </pc:spChg>
        <pc:spChg chg="add del mod">
          <ac:chgData name="Dan Toft" userId="995f8307450f9b5a" providerId="LiveId" clId="{04E15276-5FC0-46CE-8083-49F5CB08C37A}" dt="2023-09-18T18:39:37.366" v="115"/>
          <ac:spMkLst>
            <pc:docMk/>
            <pc:sldMk cId="1276430669" sldId="276"/>
            <ac:spMk id="4" creationId="{E4BAE6E5-2168-222C-5DC6-1F9698E07CE8}"/>
          </ac:spMkLst>
        </pc:spChg>
        <pc:spChg chg="add del mod">
          <ac:chgData name="Dan Toft" userId="995f8307450f9b5a" providerId="LiveId" clId="{04E15276-5FC0-46CE-8083-49F5CB08C37A}" dt="2023-09-18T18:39:37.366" v="115"/>
          <ac:spMkLst>
            <pc:docMk/>
            <pc:sldMk cId="1276430669" sldId="276"/>
            <ac:spMk id="5" creationId="{91D05514-75F4-1489-2EF9-47F16BA6EB01}"/>
          </ac:spMkLst>
        </pc:spChg>
        <pc:spChg chg="add del mod">
          <ac:chgData name="Dan Toft" userId="995f8307450f9b5a" providerId="LiveId" clId="{04E15276-5FC0-46CE-8083-49F5CB08C37A}" dt="2023-09-18T18:39:37.366" v="115"/>
          <ac:spMkLst>
            <pc:docMk/>
            <pc:sldMk cId="1276430669" sldId="276"/>
            <ac:spMk id="7" creationId="{F8A73904-73F6-1EED-CA20-EC5CE5AC2648}"/>
          </ac:spMkLst>
        </pc:spChg>
        <pc:spChg chg="mod">
          <ac:chgData name="Dan Toft" userId="995f8307450f9b5a" providerId="LiveId" clId="{04E15276-5FC0-46CE-8083-49F5CB08C37A}" dt="2023-09-18T19:45:56.456" v="1995" actId="20577"/>
          <ac:spMkLst>
            <pc:docMk/>
            <pc:sldMk cId="1276430669" sldId="276"/>
            <ac:spMk id="30" creationId="{92ABE72A-9776-B4C2-A095-18946AF88711}"/>
          </ac:spMkLst>
        </pc:spChg>
        <pc:picChg chg="add del mod">
          <ac:chgData name="Dan Toft" userId="995f8307450f9b5a" providerId="LiveId" clId="{04E15276-5FC0-46CE-8083-49F5CB08C37A}" dt="2023-09-18T18:39:37.366" v="115"/>
          <ac:picMkLst>
            <pc:docMk/>
            <pc:sldMk cId="1276430669" sldId="276"/>
            <ac:picMk id="6" creationId="{EAE428DB-DA6B-CAC1-8CDF-83B341558F6C}"/>
          </ac:picMkLst>
        </pc:picChg>
        <pc:picChg chg="add del mod">
          <ac:chgData name="Dan Toft" userId="995f8307450f9b5a" providerId="LiveId" clId="{04E15276-5FC0-46CE-8083-49F5CB08C37A}" dt="2023-09-18T18:39:37.366" v="115"/>
          <ac:picMkLst>
            <pc:docMk/>
            <pc:sldMk cId="1276430669" sldId="276"/>
            <ac:picMk id="8" creationId="{D53D6275-7DE8-CDCB-4031-A9ECCE2B4037}"/>
          </ac:picMkLst>
        </pc:picChg>
        <pc:picChg chg="add del mod">
          <ac:chgData name="Dan Toft" userId="995f8307450f9b5a" providerId="LiveId" clId="{04E15276-5FC0-46CE-8083-49F5CB08C37A}" dt="2023-09-18T18:39:37.366" v="115"/>
          <ac:picMkLst>
            <pc:docMk/>
            <pc:sldMk cId="1276430669" sldId="276"/>
            <ac:picMk id="9" creationId="{98DAC07C-7E22-B841-19F8-6EE0EAFBE1C0}"/>
          </ac:picMkLst>
        </pc:picChg>
        <pc:picChg chg="add del mod">
          <ac:chgData name="Dan Toft" userId="995f8307450f9b5a" providerId="LiveId" clId="{04E15276-5FC0-46CE-8083-49F5CB08C37A}" dt="2023-09-18T18:39:37.366" v="115"/>
          <ac:picMkLst>
            <pc:docMk/>
            <pc:sldMk cId="1276430669" sldId="276"/>
            <ac:picMk id="10" creationId="{B3A9D804-A4CA-3B10-9BC6-34E4602FF66F}"/>
          </ac:picMkLst>
        </pc:picChg>
      </pc:sldChg>
      <pc:sldChg chg="del delCm">
        <pc:chgData name="Dan Toft" userId="995f8307450f9b5a" providerId="LiveId" clId="{04E15276-5FC0-46CE-8083-49F5CB08C37A}" dt="2023-09-18T18:42:57.779" v="289" actId="47"/>
        <pc:sldMkLst>
          <pc:docMk/>
          <pc:sldMk cId="3321359468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an Toft" userId="995f8307450f9b5a" providerId="LiveId" clId="{04E15276-5FC0-46CE-8083-49F5CB08C37A}" dt="2023-09-18T18:42:49.918" v="286"/>
              <pc2:cmMkLst xmlns:pc2="http://schemas.microsoft.com/office/powerpoint/2019/9/main/command">
                <pc:docMk/>
                <pc:sldMk cId="3321359468" sldId="277"/>
                <pc2:cmMk id="{2C0B909D-F744-48A2-86C2-5ABE787DAD39}"/>
              </pc2:cmMkLst>
            </pc226:cmChg>
          </p:ext>
        </pc:extLst>
      </pc:sldChg>
      <pc:sldChg chg="addSp delSp modSp new mod setBg modNotesTx">
        <pc:chgData name="Dan Toft" userId="995f8307450f9b5a" providerId="LiveId" clId="{04E15276-5FC0-46CE-8083-49F5CB08C37A}" dt="2023-09-19T16:17:32.212" v="2542" actId="20577"/>
        <pc:sldMkLst>
          <pc:docMk/>
          <pc:sldMk cId="3760341688" sldId="277"/>
        </pc:sldMkLst>
        <pc:spChg chg="mod">
          <ac:chgData name="Dan Toft" userId="995f8307450f9b5a" providerId="LiveId" clId="{04E15276-5FC0-46CE-8083-49F5CB08C37A}" dt="2023-09-18T18:55:47.488" v="644" actId="20577"/>
          <ac:spMkLst>
            <pc:docMk/>
            <pc:sldMk cId="3760341688" sldId="277"/>
            <ac:spMk id="2" creationId="{669C844A-80B6-7C0D-B62A-4A3BC9ED11A9}"/>
          </ac:spMkLst>
        </pc:spChg>
        <pc:spChg chg="del">
          <ac:chgData name="Dan Toft" userId="995f8307450f9b5a" providerId="LiveId" clId="{04E15276-5FC0-46CE-8083-49F5CB08C37A}" dt="2023-09-18T18:49:15.625" v="506"/>
          <ac:spMkLst>
            <pc:docMk/>
            <pc:sldMk cId="3760341688" sldId="277"/>
            <ac:spMk id="3" creationId="{70D5DBD3-14D5-EA9C-F1DD-C1A7A6FBF58F}"/>
          </ac:spMkLst>
        </pc:spChg>
        <pc:spChg chg="add del mod">
          <ac:chgData name="Dan Toft" userId="995f8307450f9b5a" providerId="LiveId" clId="{04E15276-5FC0-46CE-8083-49F5CB08C37A}" dt="2023-09-18T18:49:34.850" v="509"/>
          <ac:spMkLst>
            <pc:docMk/>
            <pc:sldMk cId="3760341688" sldId="277"/>
            <ac:spMk id="7" creationId="{AC0583CF-88E2-A3F1-E539-89BBE7097C7A}"/>
          </ac:spMkLst>
        </pc:spChg>
        <pc:spChg chg="add del mo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10" creationId="{5DA825D2-B6FC-735F-838F-F1984C1A2D27}"/>
          </ac:spMkLst>
        </pc:spChg>
        <pc:spChg chg="add mod">
          <ac:chgData name="Dan Toft" userId="995f8307450f9b5a" providerId="LiveId" clId="{04E15276-5FC0-46CE-8083-49F5CB08C37A}" dt="2023-09-18T18:55:07.156" v="624" actId="1582"/>
          <ac:spMkLst>
            <pc:docMk/>
            <pc:sldMk cId="3760341688" sldId="277"/>
            <ac:spMk id="11" creationId="{3B274567-2E88-42E1-2E3D-4699834D416E}"/>
          </ac:spMkLst>
        </pc:spChg>
        <pc:spChg chg="add del">
          <ac:chgData name="Dan Toft" userId="995f8307450f9b5a" providerId="LiveId" clId="{04E15276-5FC0-46CE-8083-49F5CB08C37A}" dt="2023-09-18T18:54:00.234" v="602" actId="26606"/>
          <ac:spMkLst>
            <pc:docMk/>
            <pc:sldMk cId="3760341688" sldId="277"/>
            <ac:spMk id="14" creationId="{25ECD181-4B04-1A83-4E46-3F7B8E17EA42}"/>
          </ac:spMkLst>
        </pc:spChg>
        <pc:spChg chg="add del">
          <ac:chgData name="Dan Toft" userId="995f8307450f9b5a" providerId="LiveId" clId="{04E15276-5FC0-46CE-8083-49F5CB08C37A}" dt="2023-09-18T18:54:00.234" v="602" actId="26606"/>
          <ac:spMkLst>
            <pc:docMk/>
            <pc:sldMk cId="3760341688" sldId="277"/>
            <ac:spMk id="17" creationId="{4B5D7E96-F285-48F3-A1ED-1B528769AABC}"/>
          </ac:spMkLst>
        </pc:spChg>
        <pc:spChg chg="add del">
          <ac:chgData name="Dan Toft" userId="995f8307450f9b5a" providerId="LiveId" clId="{04E15276-5FC0-46CE-8083-49F5CB08C37A}" dt="2023-09-18T18:54:00.234" v="602" actId="26606"/>
          <ac:spMkLst>
            <pc:docMk/>
            <pc:sldMk cId="3760341688" sldId="277"/>
            <ac:spMk id="19" creationId="{AD65297B-4F9E-4DAA-BCAC-DAB44163BB7D}"/>
          </ac:spMkLst>
        </pc:spChg>
        <pc:spChg chg="add del">
          <ac:chgData name="Dan Toft" userId="995f8307450f9b5a" providerId="LiveId" clId="{04E15276-5FC0-46CE-8083-49F5CB08C37A}" dt="2023-09-18T18:54:00.234" v="602" actId="26606"/>
          <ac:spMkLst>
            <pc:docMk/>
            <pc:sldMk cId="3760341688" sldId="277"/>
            <ac:spMk id="21" creationId="{713B9031-447A-469D-A709-5D334EA617EC}"/>
          </ac:spMkLst>
        </pc:spChg>
        <pc:spChg chg="add del">
          <ac:chgData name="Dan Toft" userId="995f8307450f9b5a" providerId="LiveId" clId="{04E15276-5FC0-46CE-8083-49F5CB08C37A}" dt="2023-09-18T18:54:00.234" v="602" actId="26606"/>
          <ac:spMkLst>
            <pc:docMk/>
            <pc:sldMk cId="3760341688" sldId="277"/>
            <ac:spMk id="23" creationId="{B5D8C01A-787D-48DB-9F1A-92AB0A207656}"/>
          </ac:spMkLst>
        </pc:spChg>
        <pc:spChg chg="add del">
          <ac:chgData name="Dan Toft" userId="995f8307450f9b5a" providerId="LiveId" clId="{04E15276-5FC0-46CE-8083-49F5CB08C37A}" dt="2023-09-18T18:54:00.760" v="604" actId="26606"/>
          <ac:spMkLst>
            <pc:docMk/>
            <pc:sldMk cId="3760341688" sldId="277"/>
            <ac:spMk id="25" creationId="{13461BBE-C5BE-4218-89E1-1EE36FA8DCD6}"/>
          </ac:spMkLst>
        </pc:spChg>
        <pc:spChg chg="add del">
          <ac:chgData name="Dan Toft" userId="995f8307450f9b5a" providerId="LiveId" clId="{04E15276-5FC0-46CE-8083-49F5CB08C37A}" dt="2023-09-18T18:54:00.760" v="604" actId="26606"/>
          <ac:spMkLst>
            <pc:docMk/>
            <pc:sldMk cId="3760341688" sldId="277"/>
            <ac:spMk id="26" creationId="{CCAF8667-CCF2-43EA-ABFD-9077CFC595CF}"/>
          </ac:spMkLst>
        </pc:spChg>
        <pc:spChg chg="add del">
          <ac:chgData name="Dan Toft" userId="995f8307450f9b5a" providerId="LiveId" clId="{04E15276-5FC0-46CE-8083-49F5CB08C37A}" dt="2023-09-18T18:54:00.760" v="604" actId="26606"/>
          <ac:spMkLst>
            <pc:docMk/>
            <pc:sldMk cId="3760341688" sldId="277"/>
            <ac:spMk id="27" creationId="{2CCFFF8C-2483-5A34-F355-46D100797A81}"/>
          </ac:spMkLst>
        </pc:spChg>
        <pc:spChg chg="add del">
          <ac:chgData name="Dan Toft" userId="995f8307450f9b5a" providerId="LiveId" clId="{04E15276-5FC0-46CE-8083-49F5CB08C37A}" dt="2023-09-18T18:54:00.760" v="604" actId="26606"/>
          <ac:spMkLst>
            <pc:docMk/>
            <pc:sldMk cId="3760341688" sldId="277"/>
            <ac:spMk id="28" creationId="{3DB62D44-ED7E-48B6-AF3F-654DF53D4C55}"/>
          </ac:spMkLst>
        </pc:spChg>
        <pc:spChg chg="add del">
          <ac:chgData name="Dan Toft" userId="995f8307450f9b5a" providerId="LiveId" clId="{04E15276-5FC0-46CE-8083-49F5CB08C37A}" dt="2023-09-18T18:54:02.431" v="606" actId="26606"/>
          <ac:spMkLst>
            <pc:docMk/>
            <pc:sldMk cId="3760341688" sldId="277"/>
            <ac:spMk id="30" creationId="{2BF1240D-30DF-4A2D-A957-A0D15FE3C5BB}"/>
          </ac:spMkLst>
        </pc:spChg>
        <pc:spChg chg="add del">
          <ac:chgData name="Dan Toft" userId="995f8307450f9b5a" providerId="LiveId" clId="{04E15276-5FC0-46CE-8083-49F5CB08C37A}" dt="2023-09-18T18:54:02.431" v="606" actId="26606"/>
          <ac:spMkLst>
            <pc:docMk/>
            <pc:sldMk cId="3760341688" sldId="277"/>
            <ac:spMk id="31" creationId="{A5435A6A-6B9F-43E1-A629-6DD3CC7ADF33}"/>
          </ac:spMkLst>
        </pc:spChg>
        <pc:spChg chg="add del">
          <ac:chgData name="Dan Toft" userId="995f8307450f9b5a" providerId="LiveId" clId="{04E15276-5FC0-46CE-8083-49F5CB08C37A}" dt="2023-09-18T18:54:02.431" v="606" actId="26606"/>
          <ac:spMkLst>
            <pc:docMk/>
            <pc:sldMk cId="3760341688" sldId="277"/>
            <ac:spMk id="32" creationId="{825D764C-89F2-4177-82C9-EA02470E86EC}"/>
          </ac:spMkLst>
        </pc:spChg>
        <pc:spChg chg="add del">
          <ac:chgData name="Dan Toft" userId="995f8307450f9b5a" providerId="LiveId" clId="{04E15276-5FC0-46CE-8083-49F5CB08C37A}" dt="2023-09-18T18:54:02.431" v="606" actId="26606"/>
          <ac:spMkLst>
            <pc:docMk/>
            <pc:sldMk cId="3760341688" sldId="277"/>
            <ac:spMk id="33" creationId="{74602E20-3B09-48D1-87E0-DD444D530436}"/>
          </ac:spMkLst>
        </pc:spChg>
        <pc:spChg chg="add del">
          <ac:chgData name="Dan Toft" userId="995f8307450f9b5a" providerId="LiveId" clId="{04E15276-5FC0-46CE-8083-49F5CB08C37A}" dt="2023-09-18T18:54:02.431" v="606" actId="26606"/>
          <ac:spMkLst>
            <pc:docMk/>
            <pc:sldMk cId="3760341688" sldId="277"/>
            <ac:spMk id="34" creationId="{3888DF48-AFDD-BF51-D101-5103D305796A}"/>
          </ac:spMkLst>
        </pc:spChg>
        <pc:spChg chg="add del">
          <ac:chgData name="Dan Toft" userId="995f8307450f9b5a" providerId="LiveId" clId="{04E15276-5FC0-46CE-8083-49F5CB08C37A}" dt="2023-09-18T18:54:03.145" v="608" actId="26606"/>
          <ac:spMkLst>
            <pc:docMk/>
            <pc:sldMk cId="3760341688" sldId="277"/>
            <ac:spMk id="36" creationId="{13461BBE-C5BE-4218-89E1-1EE36FA8DCD6}"/>
          </ac:spMkLst>
        </pc:spChg>
        <pc:spChg chg="add del">
          <ac:chgData name="Dan Toft" userId="995f8307450f9b5a" providerId="LiveId" clId="{04E15276-5FC0-46CE-8083-49F5CB08C37A}" dt="2023-09-18T18:54:03.145" v="608" actId="26606"/>
          <ac:spMkLst>
            <pc:docMk/>
            <pc:sldMk cId="3760341688" sldId="277"/>
            <ac:spMk id="37" creationId="{CCAF8667-CCF2-43EA-ABFD-9077CFC595CF}"/>
          </ac:spMkLst>
        </pc:spChg>
        <pc:spChg chg="add del">
          <ac:chgData name="Dan Toft" userId="995f8307450f9b5a" providerId="LiveId" clId="{04E15276-5FC0-46CE-8083-49F5CB08C37A}" dt="2023-09-18T18:54:03.145" v="608" actId="26606"/>
          <ac:spMkLst>
            <pc:docMk/>
            <pc:sldMk cId="3760341688" sldId="277"/>
            <ac:spMk id="38" creationId="{551F5D6C-151B-0A8E-6E59-DE028E083152}"/>
          </ac:spMkLst>
        </pc:spChg>
        <pc:spChg chg="add del">
          <ac:chgData name="Dan Toft" userId="995f8307450f9b5a" providerId="LiveId" clId="{04E15276-5FC0-46CE-8083-49F5CB08C37A}" dt="2023-09-18T18:54:03.145" v="608" actId="26606"/>
          <ac:spMkLst>
            <pc:docMk/>
            <pc:sldMk cId="3760341688" sldId="277"/>
            <ac:spMk id="39" creationId="{3A3B861C-80D5-4B11-9896-C77CC6F4466B}"/>
          </ac:spMkLst>
        </pc:spChg>
        <pc:spChg chg="add del">
          <ac:chgData name="Dan Toft" userId="995f8307450f9b5a" providerId="LiveId" clId="{04E15276-5FC0-46CE-8083-49F5CB08C37A}" dt="2023-09-18T18:54:04.539" v="610" actId="26606"/>
          <ac:spMkLst>
            <pc:docMk/>
            <pc:sldMk cId="3760341688" sldId="277"/>
            <ac:spMk id="41" creationId="{74CAF12E-65FC-4341-AE5D-E634F118E5EC}"/>
          </ac:spMkLst>
        </pc:spChg>
        <pc:spChg chg="add del">
          <ac:chgData name="Dan Toft" userId="995f8307450f9b5a" providerId="LiveId" clId="{04E15276-5FC0-46CE-8083-49F5CB08C37A}" dt="2023-09-18T18:54:04.539" v="610" actId="26606"/>
          <ac:spMkLst>
            <pc:docMk/>
            <pc:sldMk cId="3760341688" sldId="277"/>
            <ac:spMk id="42" creationId="{B0A86763-F274-4DD1-92AB-08A2407A18CA}"/>
          </ac:spMkLst>
        </pc:spChg>
        <pc:spChg chg="add del">
          <ac:chgData name="Dan Toft" userId="995f8307450f9b5a" providerId="LiveId" clId="{04E15276-5FC0-46CE-8083-49F5CB08C37A}" dt="2023-09-18T18:54:04.539" v="610" actId="26606"/>
          <ac:spMkLst>
            <pc:docMk/>
            <pc:sldMk cId="3760341688" sldId="277"/>
            <ac:spMk id="43" creationId="{2DE7E733-A9B3-74BB-4F8D-FD711A3F9B8F}"/>
          </ac:spMkLst>
        </pc:spChg>
        <pc:spChg chg="add del">
          <ac:chgData name="Dan Toft" userId="995f8307450f9b5a" providerId="LiveId" clId="{04E15276-5FC0-46CE-8083-49F5CB08C37A}" dt="2023-09-18T18:54:04.539" v="610" actId="26606"/>
          <ac:spMkLst>
            <pc:docMk/>
            <pc:sldMk cId="3760341688" sldId="277"/>
            <ac:spMk id="44" creationId="{685216C3-765B-474E-BA7A-C4A0117CECFB}"/>
          </ac:spMkLst>
        </pc:spChg>
        <pc:spChg chg="add del">
          <ac:chgData name="Dan Toft" userId="995f8307450f9b5a" providerId="LiveId" clId="{04E15276-5FC0-46CE-8083-49F5CB08C37A}" dt="2023-09-18T18:54:06.189" v="612" actId="26606"/>
          <ac:spMkLst>
            <pc:docMk/>
            <pc:sldMk cId="3760341688" sldId="277"/>
            <ac:spMk id="46" creationId="{2BF1240D-30DF-4A2D-A957-A0D15FE3C5BB}"/>
          </ac:spMkLst>
        </pc:spChg>
        <pc:spChg chg="add del">
          <ac:chgData name="Dan Toft" userId="995f8307450f9b5a" providerId="LiveId" clId="{04E15276-5FC0-46CE-8083-49F5CB08C37A}" dt="2023-09-18T18:54:06.189" v="612" actId="26606"/>
          <ac:spMkLst>
            <pc:docMk/>
            <pc:sldMk cId="3760341688" sldId="277"/>
            <ac:spMk id="47" creationId="{A5435A6A-6B9F-43E1-A629-6DD3CC7ADF33}"/>
          </ac:spMkLst>
        </pc:spChg>
        <pc:spChg chg="add del">
          <ac:chgData name="Dan Toft" userId="995f8307450f9b5a" providerId="LiveId" clId="{04E15276-5FC0-46CE-8083-49F5CB08C37A}" dt="2023-09-18T18:54:06.189" v="612" actId="26606"/>
          <ac:spMkLst>
            <pc:docMk/>
            <pc:sldMk cId="3760341688" sldId="277"/>
            <ac:spMk id="48" creationId="{BED62BDF-40FA-7A79-4C2B-B4AE9C8B42A8}"/>
          </ac:spMkLst>
        </pc:spChg>
        <pc:spChg chg="add del">
          <ac:chgData name="Dan Toft" userId="995f8307450f9b5a" providerId="LiveId" clId="{04E15276-5FC0-46CE-8083-49F5CB08C37A}" dt="2023-09-18T18:54:06.189" v="612" actId="26606"/>
          <ac:spMkLst>
            <pc:docMk/>
            <pc:sldMk cId="3760341688" sldId="277"/>
            <ac:spMk id="49" creationId="{64DFCF3A-E46B-40F0-A9FB-224AA02407A6}"/>
          </ac:spMkLst>
        </pc:spChg>
        <pc:spChg chg="add del">
          <ac:chgData name="Dan Toft" userId="995f8307450f9b5a" providerId="LiveId" clId="{04E15276-5FC0-46CE-8083-49F5CB08C37A}" dt="2023-09-18T18:54:06.189" v="612" actId="26606"/>
          <ac:spMkLst>
            <pc:docMk/>
            <pc:sldMk cId="3760341688" sldId="277"/>
            <ac:spMk id="50" creationId="{DA534205-9A53-46E7-BEEE-9A43A4BF893D}"/>
          </ac:spMkLst>
        </pc:spChg>
        <pc:spChg chg="ad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52" creationId="{4B5D7E96-F285-48F3-A1ED-1B528769AABC}"/>
          </ac:spMkLst>
        </pc:spChg>
        <pc:spChg chg="ad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53" creationId="{AD65297B-4F9E-4DAA-BCAC-DAB44163BB7D}"/>
          </ac:spMkLst>
        </pc:spChg>
        <pc:spChg chg="ad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54" creationId="{713B9031-447A-469D-A709-5D334EA617EC}"/>
          </ac:spMkLst>
        </pc:spChg>
        <pc:spChg chg="ad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55" creationId="{25ECD181-4B04-1A83-4E46-3F7B8E17EA42}"/>
          </ac:spMkLst>
        </pc:spChg>
        <pc:spChg chg="add">
          <ac:chgData name="Dan Toft" userId="995f8307450f9b5a" providerId="LiveId" clId="{04E15276-5FC0-46CE-8083-49F5CB08C37A}" dt="2023-09-18T18:54:06.189" v="613" actId="26606"/>
          <ac:spMkLst>
            <pc:docMk/>
            <pc:sldMk cId="3760341688" sldId="277"/>
            <ac:spMk id="56" creationId="{B5D8C01A-787D-48DB-9F1A-92AB0A207656}"/>
          </ac:spMkLst>
        </pc:spChg>
        <pc:picChg chg="add del mod">
          <ac:chgData name="Dan Toft" userId="995f8307450f9b5a" providerId="LiveId" clId="{04E15276-5FC0-46CE-8083-49F5CB08C37A}" dt="2023-09-18T18:49:19.306" v="508" actId="478"/>
          <ac:picMkLst>
            <pc:docMk/>
            <pc:sldMk cId="3760341688" sldId="277"/>
            <ac:picMk id="5" creationId="{AD4DE58C-D9F5-F983-1853-AAD253DEE9D1}"/>
          </ac:picMkLst>
        </pc:picChg>
        <pc:picChg chg="add mod modCrop">
          <ac:chgData name="Dan Toft" userId="995f8307450f9b5a" providerId="LiveId" clId="{04E15276-5FC0-46CE-8083-49F5CB08C37A}" dt="2023-09-18T18:54:28.404" v="618" actId="732"/>
          <ac:picMkLst>
            <pc:docMk/>
            <pc:sldMk cId="3760341688" sldId="277"/>
            <ac:picMk id="9" creationId="{3BE77F21-19B9-6AD5-1FD4-6988E4CA8B74}"/>
          </ac:picMkLst>
        </pc:picChg>
      </pc:sldChg>
      <pc:sldChg chg="addSp delSp modSp add mod modTransition modAnim modNotesTx">
        <pc:chgData name="Dan Toft" userId="995f8307450f9b5a" providerId="LiveId" clId="{04E15276-5FC0-46CE-8083-49F5CB08C37A}" dt="2023-09-19T16:18:27.316" v="2711" actId="20577"/>
        <pc:sldMkLst>
          <pc:docMk/>
          <pc:sldMk cId="1184645463" sldId="278"/>
        </pc:sldMkLst>
        <pc:spChg chg="mod ord">
          <ac:chgData name="Dan Toft" userId="995f8307450f9b5a" providerId="LiveId" clId="{04E15276-5FC0-46CE-8083-49F5CB08C37A}" dt="2023-09-18T19:03:41.087" v="812" actId="166"/>
          <ac:spMkLst>
            <pc:docMk/>
            <pc:sldMk cId="1184645463" sldId="278"/>
            <ac:spMk id="2" creationId="{669C844A-80B6-7C0D-B62A-4A3BC9ED11A9}"/>
          </ac:spMkLst>
        </pc:spChg>
        <pc:spChg chg="add mod ord">
          <ac:chgData name="Dan Toft" userId="995f8307450f9b5a" providerId="LiveId" clId="{04E15276-5FC0-46CE-8083-49F5CB08C37A}" dt="2023-09-18T19:08:41.393" v="878" actId="1076"/>
          <ac:spMkLst>
            <pc:docMk/>
            <pc:sldMk cId="1184645463" sldId="278"/>
            <ac:spMk id="7" creationId="{3EE7C544-1AF9-B3EB-9973-017EBFC23C50}"/>
          </ac:spMkLst>
        </pc:spChg>
        <pc:spChg chg="del">
          <ac:chgData name="Dan Toft" userId="995f8307450f9b5a" providerId="LiveId" clId="{04E15276-5FC0-46CE-8083-49F5CB08C37A}" dt="2023-09-18T18:58:31.674" v="780" actId="478"/>
          <ac:spMkLst>
            <pc:docMk/>
            <pc:sldMk cId="1184645463" sldId="278"/>
            <ac:spMk id="11" creationId="{3B274567-2E88-42E1-2E3D-4699834D416E}"/>
          </ac:spMkLst>
        </pc:spChg>
        <pc:spChg chg="mod">
          <ac:chgData name="Dan Toft" userId="995f8307450f9b5a" providerId="LiveId" clId="{04E15276-5FC0-46CE-8083-49F5CB08C37A}" dt="2023-09-18T19:08:41.138" v="877" actId="1076"/>
          <ac:spMkLst>
            <pc:docMk/>
            <pc:sldMk cId="1184645463" sldId="278"/>
            <ac:spMk id="52" creationId="{4B5D7E96-F285-48F3-A1ED-1B528769AABC}"/>
          </ac:spMkLst>
        </pc:spChg>
        <pc:spChg chg="mod">
          <ac:chgData name="Dan Toft" userId="995f8307450f9b5a" providerId="LiveId" clId="{04E15276-5FC0-46CE-8083-49F5CB08C37A}" dt="2023-09-18T19:08:41.138" v="877" actId="1076"/>
          <ac:spMkLst>
            <pc:docMk/>
            <pc:sldMk cId="1184645463" sldId="278"/>
            <ac:spMk id="53" creationId="{AD65297B-4F9E-4DAA-BCAC-DAB44163BB7D}"/>
          </ac:spMkLst>
        </pc:spChg>
        <pc:spChg chg="mod">
          <ac:chgData name="Dan Toft" userId="995f8307450f9b5a" providerId="LiveId" clId="{04E15276-5FC0-46CE-8083-49F5CB08C37A}" dt="2023-09-18T19:08:41.138" v="877" actId="1076"/>
          <ac:spMkLst>
            <pc:docMk/>
            <pc:sldMk cId="1184645463" sldId="278"/>
            <ac:spMk id="54" creationId="{713B9031-447A-469D-A709-5D334EA617EC}"/>
          </ac:spMkLst>
        </pc:spChg>
        <pc:spChg chg="mod">
          <ac:chgData name="Dan Toft" userId="995f8307450f9b5a" providerId="LiveId" clId="{04E15276-5FC0-46CE-8083-49F5CB08C37A}" dt="2023-09-18T19:08:56.453" v="907" actId="6549"/>
          <ac:spMkLst>
            <pc:docMk/>
            <pc:sldMk cId="1184645463" sldId="278"/>
            <ac:spMk id="55" creationId="{25ECD181-4B04-1A83-4E46-3F7B8E17EA42}"/>
          </ac:spMkLst>
        </pc:spChg>
        <pc:spChg chg="mod">
          <ac:chgData name="Dan Toft" userId="995f8307450f9b5a" providerId="LiveId" clId="{04E15276-5FC0-46CE-8083-49F5CB08C37A}" dt="2023-09-18T19:08:41.138" v="877" actId="1076"/>
          <ac:spMkLst>
            <pc:docMk/>
            <pc:sldMk cId="1184645463" sldId="278"/>
            <ac:spMk id="56" creationId="{B5D8C01A-787D-48DB-9F1A-92AB0A207656}"/>
          </ac:spMkLst>
        </pc:spChg>
        <pc:picChg chg="add del mod">
          <ac:chgData name="Dan Toft" userId="995f8307450f9b5a" providerId="LiveId" clId="{04E15276-5FC0-46CE-8083-49F5CB08C37A}" dt="2023-09-18T19:03:17.836" v="804" actId="478"/>
          <ac:picMkLst>
            <pc:docMk/>
            <pc:sldMk cId="1184645463" sldId="278"/>
            <ac:picMk id="4" creationId="{07BC9B75-E51B-5130-77CF-C9AD21F41B76}"/>
          </ac:picMkLst>
        </pc:picChg>
        <pc:picChg chg="add mod ord">
          <ac:chgData name="Dan Toft" userId="995f8307450f9b5a" providerId="LiveId" clId="{04E15276-5FC0-46CE-8083-49F5CB08C37A}" dt="2023-09-18T19:08:41.393" v="878" actId="1076"/>
          <ac:picMkLst>
            <pc:docMk/>
            <pc:sldMk cId="1184645463" sldId="278"/>
            <ac:picMk id="6" creationId="{9D190086-EAB4-9D7F-A586-2E4498A5DFF3}"/>
          </ac:picMkLst>
        </pc:picChg>
        <pc:picChg chg="del">
          <ac:chgData name="Dan Toft" userId="995f8307450f9b5a" providerId="LiveId" clId="{04E15276-5FC0-46CE-8083-49F5CB08C37A}" dt="2023-09-18T18:56:58.462" v="718" actId="478"/>
          <ac:picMkLst>
            <pc:docMk/>
            <pc:sldMk cId="1184645463" sldId="278"/>
            <ac:picMk id="9" creationId="{3BE77F21-19B9-6AD5-1FD4-6988E4CA8B74}"/>
          </ac:picMkLst>
        </pc:picChg>
        <pc:picChg chg="add mod">
          <ac:chgData name="Dan Toft" userId="995f8307450f9b5a" providerId="LiveId" clId="{04E15276-5FC0-46CE-8083-49F5CB08C37A}" dt="2023-09-18T19:08:41.393" v="878" actId="1076"/>
          <ac:picMkLst>
            <pc:docMk/>
            <pc:sldMk cId="1184645463" sldId="278"/>
            <ac:picMk id="1026" creationId="{35CCA553-E5B4-104E-820E-674DF3D41314}"/>
          </ac:picMkLst>
        </pc:picChg>
      </pc:sldChg>
      <pc:sldChg chg="del">
        <pc:chgData name="Dan Toft" userId="995f8307450f9b5a" providerId="LiveId" clId="{04E15276-5FC0-46CE-8083-49F5CB08C37A}" dt="2023-09-18T18:42:55.507" v="287" actId="47"/>
        <pc:sldMkLst>
          <pc:docMk/>
          <pc:sldMk cId="1229591675" sldId="278"/>
        </pc:sldMkLst>
      </pc:sldChg>
      <pc:sldChg chg="new del">
        <pc:chgData name="Dan Toft" userId="995f8307450f9b5a" providerId="LiveId" clId="{04E15276-5FC0-46CE-8083-49F5CB08C37A}" dt="2023-09-18T19:09:44.986" v="910" actId="47"/>
        <pc:sldMkLst>
          <pc:docMk/>
          <pc:sldMk cId="2274924402" sldId="279"/>
        </pc:sldMkLst>
      </pc:sldChg>
      <pc:sldChg chg="addSp delSp modSp add mod ord modNotesTx">
        <pc:chgData name="Dan Toft" userId="995f8307450f9b5a" providerId="LiveId" clId="{04E15276-5FC0-46CE-8083-49F5CB08C37A}" dt="2023-09-19T16:18:54.005" v="2831" actId="313"/>
        <pc:sldMkLst>
          <pc:docMk/>
          <pc:sldMk cId="2862851566" sldId="279"/>
        </pc:sldMkLst>
        <pc:spChg chg="mod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2" creationId="{669C844A-80B6-7C0D-B62A-4A3BC9ED11A9}"/>
          </ac:spMkLst>
        </pc:spChg>
        <pc:spChg chg="mod ord">
          <ac:chgData name="Dan Toft" userId="995f8307450f9b5a" providerId="LiveId" clId="{04E15276-5FC0-46CE-8083-49F5CB08C37A}" dt="2023-09-18T19:10:55.745" v="950" actId="164"/>
          <ac:spMkLst>
            <pc:docMk/>
            <pc:sldMk cId="2862851566" sldId="279"/>
            <ac:spMk id="11" creationId="{3B274567-2E88-42E1-2E3D-4699834D416E}"/>
          </ac:spMkLst>
        </pc:spChg>
        <pc:spChg chg="add del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52" creationId="{4B5D7E96-F285-48F3-A1ED-1B528769AABC}"/>
          </ac:spMkLst>
        </pc:spChg>
        <pc:spChg chg="add del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53" creationId="{AD65297B-4F9E-4DAA-BCAC-DAB44163BB7D}"/>
          </ac:spMkLst>
        </pc:spChg>
        <pc:spChg chg="add del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54" creationId="{713B9031-447A-469D-A709-5D334EA617EC}"/>
          </ac:spMkLst>
        </pc:spChg>
        <pc:spChg chg="add del mod">
          <ac:chgData name="Dan Toft" userId="995f8307450f9b5a" providerId="LiveId" clId="{04E15276-5FC0-46CE-8083-49F5CB08C37A}" dt="2023-09-18T19:12:01.937" v="1118" actId="20577"/>
          <ac:spMkLst>
            <pc:docMk/>
            <pc:sldMk cId="2862851566" sldId="279"/>
            <ac:spMk id="55" creationId="{25ECD181-4B04-1A83-4E46-3F7B8E17EA42}"/>
          </ac:spMkLst>
        </pc:spChg>
        <pc:spChg chg="add del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56" creationId="{B5D8C01A-787D-48DB-9F1A-92AB0A207656}"/>
          </ac:spMkLst>
        </pc:spChg>
        <pc:spChg chg="add del">
          <ac:chgData name="Dan Toft" userId="995f8307450f9b5a" providerId="LiveId" clId="{04E15276-5FC0-46CE-8083-49F5CB08C37A}" dt="2023-09-18T19:11:28.010" v="1008" actId="26606"/>
          <ac:spMkLst>
            <pc:docMk/>
            <pc:sldMk cId="2862851566" sldId="279"/>
            <ac:spMk id="58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1:28.010" v="1008" actId="26606"/>
          <ac:spMkLst>
            <pc:docMk/>
            <pc:sldMk cId="2862851566" sldId="279"/>
            <ac:spMk id="59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1:28.010" v="1008" actId="26606"/>
          <ac:spMkLst>
            <pc:docMk/>
            <pc:sldMk cId="2862851566" sldId="279"/>
            <ac:spMk id="60" creationId="{0B584B10-85CA-46AB-AB56-53B10C485170}"/>
          </ac:spMkLst>
        </pc:spChg>
        <pc:spChg chg="add del">
          <ac:chgData name="Dan Toft" userId="995f8307450f9b5a" providerId="LiveId" clId="{04E15276-5FC0-46CE-8083-49F5CB08C37A}" dt="2023-09-18T19:11:12.291" v="955" actId="26606"/>
          <ac:spMkLst>
            <pc:docMk/>
            <pc:sldMk cId="2862851566" sldId="279"/>
            <ac:spMk id="61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1:28.719" v="1010" actId="26606"/>
          <ac:spMkLst>
            <pc:docMk/>
            <pc:sldMk cId="2862851566" sldId="279"/>
            <ac:spMk id="62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1:12.291" v="955" actId="26606"/>
          <ac:spMkLst>
            <pc:docMk/>
            <pc:sldMk cId="2862851566" sldId="279"/>
            <ac:spMk id="63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1:28.719" v="1010" actId="26606"/>
          <ac:spMkLst>
            <pc:docMk/>
            <pc:sldMk cId="2862851566" sldId="279"/>
            <ac:spMk id="64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1:12.291" v="955" actId="26606"/>
          <ac:spMkLst>
            <pc:docMk/>
            <pc:sldMk cId="2862851566" sldId="279"/>
            <ac:spMk id="65" creationId="{D16F22A1-07A3-4207-956D-28B32FBCCA86}"/>
          </ac:spMkLst>
        </pc:spChg>
        <pc:spChg chg="add del">
          <ac:chgData name="Dan Toft" userId="995f8307450f9b5a" providerId="LiveId" clId="{04E15276-5FC0-46CE-8083-49F5CB08C37A}" dt="2023-09-18T19:11:28.719" v="1010" actId="26606"/>
          <ac:spMkLst>
            <pc:docMk/>
            <pc:sldMk cId="2862851566" sldId="279"/>
            <ac:spMk id="66" creationId="{D16F22A1-07A3-4207-956D-28B32FBCCA86}"/>
          </ac:spMkLst>
        </pc:spChg>
        <pc:spChg chg="add del">
          <ac:chgData name="Dan Toft" userId="995f8307450f9b5a" providerId="LiveId" clId="{04E15276-5FC0-46CE-8083-49F5CB08C37A}" dt="2023-09-18T19:11:13.546" v="957" actId="26606"/>
          <ac:spMkLst>
            <pc:docMk/>
            <pc:sldMk cId="2862851566" sldId="279"/>
            <ac:spMk id="67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1:13.546" v="957" actId="26606"/>
          <ac:spMkLst>
            <pc:docMk/>
            <pc:sldMk cId="2862851566" sldId="279"/>
            <ac:spMk id="68" creationId="{3CB303E1-D838-4541-90C7-0A5FA555F647}"/>
          </ac:spMkLst>
        </pc:spChg>
        <pc:spChg chg="add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69" creationId="{ACA29952-149E-46F7-9A9D-E6101CFF55F5}"/>
          </ac:spMkLst>
        </pc:spChg>
        <pc:spChg chg="add">
          <ac:chgData name="Dan Toft" userId="995f8307450f9b5a" providerId="LiveId" clId="{04E15276-5FC0-46CE-8083-49F5CB08C37A}" dt="2023-09-18T19:11:28.727" v="1011" actId="26606"/>
          <ac:spMkLst>
            <pc:docMk/>
            <pc:sldMk cId="2862851566" sldId="279"/>
            <ac:spMk id="70" creationId="{3CB303E1-D838-4541-90C7-0A5FA555F647}"/>
          </ac:spMkLst>
        </pc:spChg>
        <pc:grpChg chg="add mod">
          <ac:chgData name="Dan Toft" userId="995f8307450f9b5a" providerId="LiveId" clId="{04E15276-5FC0-46CE-8083-49F5CB08C37A}" dt="2023-09-18T19:11:28.727" v="1011" actId="26606"/>
          <ac:grpSpMkLst>
            <pc:docMk/>
            <pc:sldMk cId="2862851566" sldId="279"/>
            <ac:grpSpMk id="5" creationId="{59BB10FC-6AF6-4717-2397-6A48DE71527D}"/>
          </ac:grpSpMkLst>
        </pc:grpChg>
        <pc:picChg chg="add mod">
          <ac:chgData name="Dan Toft" userId="995f8307450f9b5a" providerId="LiveId" clId="{04E15276-5FC0-46CE-8083-49F5CB08C37A}" dt="2023-09-18T19:10:55.745" v="950" actId="164"/>
          <ac:picMkLst>
            <pc:docMk/>
            <pc:sldMk cId="2862851566" sldId="279"/>
            <ac:picMk id="4" creationId="{580E839F-2ACE-0E49-514B-2E026FCB8884}"/>
          </ac:picMkLst>
        </pc:picChg>
        <pc:picChg chg="del">
          <ac:chgData name="Dan Toft" userId="995f8307450f9b5a" providerId="LiveId" clId="{04E15276-5FC0-46CE-8083-49F5CB08C37A}" dt="2023-09-18T19:09:51.494" v="914" actId="478"/>
          <ac:picMkLst>
            <pc:docMk/>
            <pc:sldMk cId="2862851566" sldId="279"/>
            <ac:picMk id="9" creationId="{3BE77F21-19B9-6AD5-1FD4-6988E4CA8B74}"/>
          </ac:picMkLst>
        </pc:picChg>
      </pc:sldChg>
      <pc:sldChg chg="del">
        <pc:chgData name="Dan Toft" userId="995f8307450f9b5a" providerId="LiveId" clId="{04E15276-5FC0-46CE-8083-49F5CB08C37A}" dt="2023-09-18T18:42:56.238" v="288" actId="47"/>
        <pc:sldMkLst>
          <pc:docMk/>
          <pc:sldMk cId="3005028618" sldId="279"/>
        </pc:sldMkLst>
      </pc:sldChg>
      <pc:sldChg chg="addSp delSp modSp add mod ord modNotesTx">
        <pc:chgData name="Dan Toft" userId="995f8307450f9b5a" providerId="LiveId" clId="{04E15276-5FC0-46CE-8083-49F5CB08C37A}" dt="2023-09-19T16:20:06.466" v="3059" actId="20577"/>
        <pc:sldMkLst>
          <pc:docMk/>
          <pc:sldMk cId="529161797" sldId="280"/>
        </pc:sldMkLst>
        <pc:spChg chg="mod">
          <ac:chgData name="Dan Toft" userId="995f8307450f9b5a" providerId="LiveId" clId="{04E15276-5FC0-46CE-8083-49F5CB08C37A}" dt="2023-09-18T19:14:02.065" v="1159" actId="20577"/>
          <ac:spMkLst>
            <pc:docMk/>
            <pc:sldMk cId="529161797" sldId="280"/>
            <ac:spMk id="2" creationId="{669C844A-80B6-7C0D-B62A-4A3BC9ED11A9}"/>
          </ac:spMkLst>
        </pc:spChg>
        <pc:spChg chg="mod ord">
          <ac:chgData name="Dan Toft" userId="995f8307450f9b5a" providerId="LiveId" clId="{04E15276-5FC0-46CE-8083-49F5CB08C37A}" dt="2023-09-18T19:15:08.927" v="1170" actId="14100"/>
          <ac:spMkLst>
            <pc:docMk/>
            <pc:sldMk cId="529161797" sldId="280"/>
            <ac:spMk id="11" creationId="{3B274567-2E88-42E1-2E3D-4699834D416E}"/>
          </ac:spMkLst>
        </pc:spChg>
        <pc:spChg chg="mod">
          <ac:chgData name="Dan Toft" userId="995f8307450f9b5a" providerId="LiveId" clId="{04E15276-5FC0-46CE-8083-49F5CB08C37A}" dt="2023-09-18T19:15:47.268" v="1278" actId="33524"/>
          <ac:spMkLst>
            <pc:docMk/>
            <pc:sldMk cId="529161797" sldId="280"/>
            <ac:spMk id="55" creationId="{25ECD181-4B04-1A83-4E46-3F7B8E17EA42}"/>
          </ac:spMkLst>
        </pc:spChg>
        <pc:picChg chg="add mod">
          <ac:chgData name="Dan Toft" userId="995f8307450f9b5a" providerId="LiveId" clId="{04E15276-5FC0-46CE-8083-49F5CB08C37A}" dt="2023-09-18T19:14:57.069" v="1167" actId="1076"/>
          <ac:picMkLst>
            <pc:docMk/>
            <pc:sldMk cId="529161797" sldId="280"/>
            <ac:picMk id="4" creationId="{D2BD98C1-9716-FD14-8BC0-76C274C9325B}"/>
          </ac:picMkLst>
        </pc:picChg>
        <pc:picChg chg="del">
          <ac:chgData name="Dan Toft" userId="995f8307450f9b5a" providerId="LiveId" clId="{04E15276-5FC0-46CE-8083-49F5CB08C37A}" dt="2023-09-18T19:13:26.718" v="1141" actId="478"/>
          <ac:picMkLst>
            <pc:docMk/>
            <pc:sldMk cId="529161797" sldId="280"/>
            <ac:picMk id="9" creationId="{3BE77F21-19B9-6AD5-1FD4-6988E4CA8B74}"/>
          </ac:picMkLst>
        </pc:picChg>
      </pc:sldChg>
      <pc:sldChg chg="delSp add del ord setBg delDesignElem">
        <pc:chgData name="Dan Toft" userId="995f8307450f9b5a" providerId="LiveId" clId="{04E15276-5FC0-46CE-8083-49F5CB08C37A}" dt="2023-09-18T19:13:20.320" v="1137" actId="47"/>
        <pc:sldMkLst>
          <pc:docMk/>
          <pc:sldMk cId="578861756" sldId="280"/>
        </pc:sldMkLst>
        <pc:spChg chg="del">
          <ac:chgData name="Dan Toft" userId="995f8307450f9b5a" providerId="LiveId" clId="{04E15276-5FC0-46CE-8083-49F5CB08C37A}" dt="2023-09-18T19:13:17.857" v="1133"/>
          <ac:spMkLst>
            <pc:docMk/>
            <pc:sldMk cId="578861756" sldId="280"/>
            <ac:spMk id="52" creationId="{4B5D7E96-F285-48F3-A1ED-1B528769AABC}"/>
          </ac:spMkLst>
        </pc:spChg>
        <pc:spChg chg="del">
          <ac:chgData name="Dan Toft" userId="995f8307450f9b5a" providerId="LiveId" clId="{04E15276-5FC0-46CE-8083-49F5CB08C37A}" dt="2023-09-18T19:13:17.857" v="1133"/>
          <ac:spMkLst>
            <pc:docMk/>
            <pc:sldMk cId="578861756" sldId="280"/>
            <ac:spMk id="53" creationId="{AD65297B-4F9E-4DAA-BCAC-DAB44163BB7D}"/>
          </ac:spMkLst>
        </pc:spChg>
        <pc:spChg chg="del">
          <ac:chgData name="Dan Toft" userId="995f8307450f9b5a" providerId="LiveId" clId="{04E15276-5FC0-46CE-8083-49F5CB08C37A}" dt="2023-09-18T19:13:17.857" v="1133"/>
          <ac:spMkLst>
            <pc:docMk/>
            <pc:sldMk cId="578861756" sldId="280"/>
            <ac:spMk id="54" creationId="{713B9031-447A-469D-A709-5D334EA617EC}"/>
          </ac:spMkLst>
        </pc:spChg>
        <pc:spChg chg="del">
          <ac:chgData name="Dan Toft" userId="995f8307450f9b5a" providerId="LiveId" clId="{04E15276-5FC0-46CE-8083-49F5CB08C37A}" dt="2023-09-18T19:13:17.857" v="1133"/>
          <ac:spMkLst>
            <pc:docMk/>
            <pc:sldMk cId="578861756" sldId="280"/>
            <ac:spMk id="56" creationId="{B5D8C01A-787D-48DB-9F1A-92AB0A207656}"/>
          </ac:spMkLst>
        </pc:spChg>
      </pc:sldChg>
      <pc:sldChg chg="delSp add del ord setBg delDesignElem">
        <pc:chgData name="Dan Toft" userId="995f8307450f9b5a" providerId="LiveId" clId="{04E15276-5FC0-46CE-8083-49F5CB08C37A}" dt="2023-09-18T19:13:16.665" v="1131" actId="47"/>
        <pc:sldMkLst>
          <pc:docMk/>
          <pc:sldMk cId="2699079560" sldId="280"/>
        </pc:sldMkLst>
        <pc:spChg chg="del">
          <ac:chgData name="Dan Toft" userId="995f8307450f9b5a" providerId="LiveId" clId="{04E15276-5FC0-46CE-8083-49F5CB08C37A}" dt="2023-09-18T19:13:14.828" v="1128"/>
          <ac:spMkLst>
            <pc:docMk/>
            <pc:sldMk cId="2699079560" sldId="280"/>
            <ac:spMk id="52" creationId="{4B5D7E96-F285-48F3-A1ED-1B528769AABC}"/>
          </ac:spMkLst>
        </pc:spChg>
        <pc:spChg chg="del">
          <ac:chgData name="Dan Toft" userId="995f8307450f9b5a" providerId="LiveId" clId="{04E15276-5FC0-46CE-8083-49F5CB08C37A}" dt="2023-09-18T19:13:14.828" v="1128"/>
          <ac:spMkLst>
            <pc:docMk/>
            <pc:sldMk cId="2699079560" sldId="280"/>
            <ac:spMk id="53" creationId="{AD65297B-4F9E-4DAA-BCAC-DAB44163BB7D}"/>
          </ac:spMkLst>
        </pc:spChg>
        <pc:spChg chg="del">
          <ac:chgData name="Dan Toft" userId="995f8307450f9b5a" providerId="LiveId" clId="{04E15276-5FC0-46CE-8083-49F5CB08C37A}" dt="2023-09-18T19:13:14.828" v="1128"/>
          <ac:spMkLst>
            <pc:docMk/>
            <pc:sldMk cId="2699079560" sldId="280"/>
            <ac:spMk id="54" creationId="{713B9031-447A-469D-A709-5D334EA617EC}"/>
          </ac:spMkLst>
        </pc:spChg>
        <pc:spChg chg="del">
          <ac:chgData name="Dan Toft" userId="995f8307450f9b5a" providerId="LiveId" clId="{04E15276-5FC0-46CE-8083-49F5CB08C37A}" dt="2023-09-18T19:13:14.828" v="1128"/>
          <ac:spMkLst>
            <pc:docMk/>
            <pc:sldMk cId="2699079560" sldId="280"/>
            <ac:spMk id="56" creationId="{B5D8C01A-787D-48DB-9F1A-92AB0A207656}"/>
          </ac:spMkLst>
        </pc:spChg>
      </pc:sldChg>
      <pc:sldChg chg="delSp add del ord setBg delDesignElem">
        <pc:chgData name="Dan Toft" userId="995f8307450f9b5a" providerId="LiveId" clId="{04E15276-5FC0-46CE-8083-49F5CB08C37A}" dt="2023-09-18T19:13:13.461" v="1126" actId="47"/>
        <pc:sldMkLst>
          <pc:docMk/>
          <pc:sldMk cId="2897197695" sldId="280"/>
        </pc:sldMkLst>
        <pc:spChg chg="del">
          <ac:chgData name="Dan Toft" userId="995f8307450f9b5a" providerId="LiveId" clId="{04E15276-5FC0-46CE-8083-49F5CB08C37A}" dt="2023-09-18T19:13:11.406" v="1123"/>
          <ac:spMkLst>
            <pc:docMk/>
            <pc:sldMk cId="2897197695" sldId="280"/>
            <ac:spMk id="52" creationId="{4B5D7E96-F285-48F3-A1ED-1B528769AABC}"/>
          </ac:spMkLst>
        </pc:spChg>
        <pc:spChg chg="del">
          <ac:chgData name="Dan Toft" userId="995f8307450f9b5a" providerId="LiveId" clId="{04E15276-5FC0-46CE-8083-49F5CB08C37A}" dt="2023-09-18T19:13:11.406" v="1123"/>
          <ac:spMkLst>
            <pc:docMk/>
            <pc:sldMk cId="2897197695" sldId="280"/>
            <ac:spMk id="53" creationId="{AD65297B-4F9E-4DAA-BCAC-DAB44163BB7D}"/>
          </ac:spMkLst>
        </pc:spChg>
        <pc:spChg chg="del">
          <ac:chgData name="Dan Toft" userId="995f8307450f9b5a" providerId="LiveId" clId="{04E15276-5FC0-46CE-8083-49F5CB08C37A}" dt="2023-09-18T19:13:11.406" v="1123"/>
          <ac:spMkLst>
            <pc:docMk/>
            <pc:sldMk cId="2897197695" sldId="280"/>
            <ac:spMk id="54" creationId="{713B9031-447A-469D-A709-5D334EA617EC}"/>
          </ac:spMkLst>
        </pc:spChg>
        <pc:spChg chg="del">
          <ac:chgData name="Dan Toft" userId="995f8307450f9b5a" providerId="LiveId" clId="{04E15276-5FC0-46CE-8083-49F5CB08C37A}" dt="2023-09-18T19:13:11.406" v="1123"/>
          <ac:spMkLst>
            <pc:docMk/>
            <pc:sldMk cId="2897197695" sldId="280"/>
            <ac:spMk id="56" creationId="{B5D8C01A-787D-48DB-9F1A-92AB0A207656}"/>
          </ac:spMkLst>
        </pc:spChg>
      </pc:sldChg>
      <pc:sldChg chg="del">
        <pc:chgData name="Dan Toft" userId="995f8307450f9b5a" providerId="LiveId" clId="{04E15276-5FC0-46CE-8083-49F5CB08C37A}" dt="2023-09-18T18:42:58.919" v="290" actId="47"/>
        <pc:sldMkLst>
          <pc:docMk/>
          <pc:sldMk cId="3593085826" sldId="280"/>
        </pc:sldMkLst>
      </pc:sldChg>
      <pc:sldChg chg="addSp delSp add del setBg delDesignElem">
        <pc:chgData name="Dan Toft" userId="995f8307450f9b5a" providerId="LiveId" clId="{04E15276-5FC0-46CE-8083-49F5CB08C37A}" dt="2023-09-18T19:13:10.324" v="1121"/>
        <pc:sldMkLst>
          <pc:docMk/>
          <pc:sldMk cId="3993944907" sldId="280"/>
        </pc:sldMkLst>
        <pc:spChg chg="add del">
          <ac:chgData name="Dan Toft" userId="995f8307450f9b5a" providerId="LiveId" clId="{04E15276-5FC0-46CE-8083-49F5CB08C37A}" dt="2023-09-18T19:13:10.324" v="1121"/>
          <ac:spMkLst>
            <pc:docMk/>
            <pc:sldMk cId="3993944907" sldId="280"/>
            <ac:spMk id="69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3:10.324" v="1121"/>
          <ac:spMkLst>
            <pc:docMk/>
            <pc:sldMk cId="3993944907" sldId="280"/>
            <ac:spMk id="70" creationId="{3CB303E1-D838-4541-90C7-0A5FA555F647}"/>
          </ac:spMkLst>
        </pc:spChg>
      </pc:sldChg>
      <pc:sldChg chg="addSp delSp modSp add mod modNotesTx">
        <pc:chgData name="Dan Toft" userId="995f8307450f9b5a" providerId="LiveId" clId="{04E15276-5FC0-46CE-8083-49F5CB08C37A}" dt="2023-09-19T16:20:36.189" v="3170" actId="20577"/>
        <pc:sldMkLst>
          <pc:docMk/>
          <pc:sldMk cId="101368679" sldId="281"/>
        </pc:sldMkLst>
        <pc:spChg chg="mod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2" creationId="{669C844A-80B6-7C0D-B62A-4A3BC9ED11A9}"/>
          </ac:spMkLst>
        </pc:spChg>
        <pc:spChg chg="mod ord topLvl">
          <ac:chgData name="Dan Toft" userId="995f8307450f9b5a" providerId="LiveId" clId="{04E15276-5FC0-46CE-8083-49F5CB08C37A}" dt="2023-09-18T19:25:19.347" v="1833" actId="164"/>
          <ac:spMkLst>
            <pc:docMk/>
            <pc:sldMk cId="101368679" sldId="281"/>
            <ac:spMk id="11" creationId="{3B274567-2E88-42E1-2E3D-4699834D416E}"/>
          </ac:spMkLst>
        </pc:spChg>
        <pc:spChg chg="add del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52" creationId="{4B5D7E96-F285-48F3-A1ED-1B528769AABC}"/>
          </ac:spMkLst>
        </pc:spChg>
        <pc:spChg chg="add del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53" creationId="{AD65297B-4F9E-4DAA-BCAC-DAB44163BB7D}"/>
          </ac:spMkLst>
        </pc:spChg>
        <pc:spChg chg="add del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54" creationId="{713B9031-447A-469D-A709-5D334EA617EC}"/>
          </ac:spMkLst>
        </pc:spChg>
        <pc:spChg chg="mod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55" creationId="{25ECD181-4B04-1A83-4E46-3F7B8E17EA42}"/>
          </ac:spMkLst>
        </pc:spChg>
        <pc:spChg chg="add del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56" creationId="{B5D8C01A-787D-48DB-9F1A-92AB0A207656}"/>
          </ac:spMkLst>
        </pc:spChg>
        <pc:spChg chg="add del">
          <ac:chgData name="Dan Toft" userId="995f8307450f9b5a" providerId="LiveId" clId="{04E15276-5FC0-46CE-8083-49F5CB08C37A}" dt="2023-09-18T19:18:01.703" v="1446" actId="26606"/>
          <ac:spMkLst>
            <pc:docMk/>
            <pc:sldMk cId="101368679" sldId="281"/>
            <ac:spMk id="61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8:01.703" v="1446" actId="26606"/>
          <ac:spMkLst>
            <pc:docMk/>
            <pc:sldMk cId="101368679" sldId="281"/>
            <ac:spMk id="63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8:02.410" v="1448" actId="26606"/>
          <ac:spMkLst>
            <pc:docMk/>
            <pc:sldMk cId="101368679" sldId="281"/>
            <ac:spMk id="65" creationId="{E76E7B61-4D91-44D4-BD2B-C38A7BD2B695}"/>
          </ac:spMkLst>
        </pc:spChg>
        <pc:spChg chg="add del">
          <ac:chgData name="Dan Toft" userId="995f8307450f9b5a" providerId="LiveId" clId="{04E15276-5FC0-46CE-8083-49F5CB08C37A}" dt="2023-09-18T19:18:02.410" v="1448" actId="26606"/>
          <ac:spMkLst>
            <pc:docMk/>
            <pc:sldMk cId="101368679" sldId="281"/>
            <ac:spMk id="66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8:02.410" v="1448" actId="26606"/>
          <ac:spMkLst>
            <pc:docMk/>
            <pc:sldMk cId="101368679" sldId="281"/>
            <ac:spMk id="67" creationId="{F2A762B6-04C1-4BA7-8D7E-BF97B90F4774}"/>
          </ac:spMkLst>
        </pc:spChg>
        <pc:spChg chg="add del">
          <ac:chgData name="Dan Toft" userId="995f8307450f9b5a" providerId="LiveId" clId="{04E15276-5FC0-46CE-8083-49F5CB08C37A}" dt="2023-09-18T19:18:02.410" v="1448" actId="26606"/>
          <ac:spMkLst>
            <pc:docMk/>
            <pc:sldMk cId="101368679" sldId="281"/>
            <ac:spMk id="68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8:04.732" v="1450" actId="26606"/>
          <ac:spMkLst>
            <pc:docMk/>
            <pc:sldMk cId="101368679" sldId="281"/>
            <ac:spMk id="70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8:04.732" v="1450" actId="26606"/>
          <ac:spMkLst>
            <pc:docMk/>
            <pc:sldMk cId="101368679" sldId="281"/>
            <ac:spMk id="71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8:05.094" v="1452" actId="26606"/>
          <ac:spMkLst>
            <pc:docMk/>
            <pc:sldMk cId="101368679" sldId="281"/>
            <ac:spMk id="73" creationId="{ACA29952-149E-46F7-9A9D-E6101CFF55F5}"/>
          </ac:spMkLst>
        </pc:spChg>
        <pc:spChg chg="add del">
          <ac:chgData name="Dan Toft" userId="995f8307450f9b5a" providerId="LiveId" clId="{04E15276-5FC0-46CE-8083-49F5CB08C37A}" dt="2023-09-18T19:18:05.094" v="1452" actId="26606"/>
          <ac:spMkLst>
            <pc:docMk/>
            <pc:sldMk cId="101368679" sldId="281"/>
            <ac:spMk id="74" creationId="{3CB303E1-D838-4541-90C7-0A5FA555F647}"/>
          </ac:spMkLst>
        </pc:spChg>
        <pc:spChg chg="add del">
          <ac:chgData name="Dan Toft" userId="995f8307450f9b5a" providerId="LiveId" clId="{04E15276-5FC0-46CE-8083-49F5CB08C37A}" dt="2023-09-18T19:18:05.094" v="1452" actId="26606"/>
          <ac:spMkLst>
            <pc:docMk/>
            <pc:sldMk cId="101368679" sldId="281"/>
            <ac:spMk id="75" creationId="{E76E7B61-4D91-44D4-BD2B-C38A7BD2B695}"/>
          </ac:spMkLst>
        </pc:spChg>
        <pc:spChg chg="add del">
          <ac:chgData name="Dan Toft" userId="995f8307450f9b5a" providerId="LiveId" clId="{04E15276-5FC0-46CE-8083-49F5CB08C37A}" dt="2023-09-18T19:18:05.094" v="1452" actId="26606"/>
          <ac:spMkLst>
            <pc:docMk/>
            <pc:sldMk cId="101368679" sldId="281"/>
            <ac:spMk id="76" creationId="{F2A762B6-04C1-4BA7-8D7E-BF97B90F4774}"/>
          </ac:spMkLst>
        </pc:spChg>
        <pc:spChg chg="add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78" creationId="{ACA29952-149E-46F7-9A9D-E6101CFF55F5}"/>
          </ac:spMkLst>
        </pc:spChg>
        <pc:spChg chg="add">
          <ac:chgData name="Dan Toft" userId="995f8307450f9b5a" providerId="LiveId" clId="{04E15276-5FC0-46CE-8083-49F5CB08C37A}" dt="2023-09-18T19:18:05.094" v="1453" actId="26606"/>
          <ac:spMkLst>
            <pc:docMk/>
            <pc:sldMk cId="101368679" sldId="281"/>
            <ac:spMk id="79" creationId="{3CB303E1-D838-4541-90C7-0A5FA555F647}"/>
          </ac:spMkLst>
        </pc:spChg>
        <pc:grpChg chg="add del mod">
          <ac:chgData name="Dan Toft" userId="995f8307450f9b5a" providerId="LiveId" clId="{04E15276-5FC0-46CE-8083-49F5CB08C37A}" dt="2023-09-18T19:24:24.644" v="1824" actId="165"/>
          <ac:grpSpMkLst>
            <pc:docMk/>
            <pc:sldMk cId="101368679" sldId="281"/>
            <ac:grpSpMk id="6" creationId="{CDA4E62F-A104-F5EA-243B-B192E1B51459}"/>
          </ac:grpSpMkLst>
        </pc:grpChg>
        <pc:grpChg chg="add mod">
          <ac:chgData name="Dan Toft" userId="995f8307450f9b5a" providerId="LiveId" clId="{04E15276-5FC0-46CE-8083-49F5CB08C37A}" dt="2023-09-18T19:26:15.398" v="1837" actId="1076"/>
          <ac:grpSpMkLst>
            <pc:docMk/>
            <pc:sldMk cId="101368679" sldId="281"/>
            <ac:grpSpMk id="12" creationId="{FF77C66F-131D-AE0E-D62A-5AA721A8B4BA}"/>
          </ac:grpSpMkLst>
        </pc:grpChg>
        <pc:picChg chg="del">
          <ac:chgData name="Dan Toft" userId="995f8307450f9b5a" providerId="LiveId" clId="{04E15276-5FC0-46CE-8083-49F5CB08C37A}" dt="2023-09-18T19:16:58.002" v="1326" actId="478"/>
          <ac:picMkLst>
            <pc:docMk/>
            <pc:sldMk cId="101368679" sldId="281"/>
            <ac:picMk id="4" creationId="{D2BD98C1-9716-FD14-8BC0-76C274C9325B}"/>
          </ac:picMkLst>
        </pc:picChg>
        <pc:picChg chg="add del mod topLvl">
          <ac:chgData name="Dan Toft" userId="995f8307450f9b5a" providerId="LiveId" clId="{04E15276-5FC0-46CE-8083-49F5CB08C37A}" dt="2023-09-18T19:24:52.529" v="1827" actId="478"/>
          <ac:picMkLst>
            <pc:docMk/>
            <pc:sldMk cId="101368679" sldId="281"/>
            <ac:picMk id="5" creationId="{6528EB37-FAC9-721A-B372-17F032413F97}"/>
          </ac:picMkLst>
        </pc:picChg>
        <pc:picChg chg="add del mod">
          <ac:chgData name="Dan Toft" userId="995f8307450f9b5a" providerId="LiveId" clId="{04E15276-5FC0-46CE-8083-49F5CB08C37A}" dt="2023-09-18T19:24:53.190" v="1828" actId="478"/>
          <ac:picMkLst>
            <pc:docMk/>
            <pc:sldMk cId="101368679" sldId="281"/>
            <ac:picMk id="8" creationId="{B09B49DB-515E-8B5B-3E34-B8C714A42821}"/>
          </ac:picMkLst>
        </pc:picChg>
        <pc:picChg chg="add mod ord">
          <ac:chgData name="Dan Toft" userId="995f8307450f9b5a" providerId="LiveId" clId="{04E15276-5FC0-46CE-8083-49F5CB08C37A}" dt="2023-09-18T19:25:19.347" v="1833" actId="164"/>
          <ac:picMkLst>
            <pc:docMk/>
            <pc:sldMk cId="101368679" sldId="281"/>
            <ac:picMk id="10" creationId="{D9412F27-1F15-DE09-47F1-1C6AB929A978}"/>
          </ac:picMkLst>
        </pc:picChg>
      </pc:sldChg>
      <pc:sldChg chg="new del">
        <pc:chgData name="Dan Toft" userId="995f8307450f9b5a" providerId="LiveId" clId="{04E15276-5FC0-46CE-8083-49F5CB08C37A}" dt="2023-09-18T19:16:07.794" v="1280" actId="47"/>
        <pc:sldMkLst>
          <pc:docMk/>
          <pc:sldMk cId="1498328456" sldId="281"/>
        </pc:sldMkLst>
      </pc:sldChg>
      <pc:sldChg chg="delSp add del setBg delDesignElem">
        <pc:chgData name="Dan Toft" userId="995f8307450f9b5a" providerId="LiveId" clId="{04E15276-5FC0-46CE-8083-49F5CB08C37A}" dt="2023-09-18T19:16:10.620" v="1283" actId="47"/>
        <pc:sldMkLst>
          <pc:docMk/>
          <pc:sldMk cId="2450242422" sldId="281"/>
        </pc:sldMkLst>
        <pc:spChg chg="del">
          <ac:chgData name="Dan Toft" userId="995f8307450f9b5a" providerId="LiveId" clId="{04E15276-5FC0-46CE-8083-49F5CB08C37A}" dt="2023-09-18T19:16:08.799" v="1282"/>
          <ac:spMkLst>
            <pc:docMk/>
            <pc:sldMk cId="2450242422" sldId="281"/>
            <ac:spMk id="52" creationId="{4B5D7E96-F285-48F3-A1ED-1B528769AABC}"/>
          </ac:spMkLst>
        </pc:spChg>
        <pc:spChg chg="del">
          <ac:chgData name="Dan Toft" userId="995f8307450f9b5a" providerId="LiveId" clId="{04E15276-5FC0-46CE-8083-49F5CB08C37A}" dt="2023-09-18T19:16:08.799" v="1282"/>
          <ac:spMkLst>
            <pc:docMk/>
            <pc:sldMk cId="2450242422" sldId="281"/>
            <ac:spMk id="53" creationId="{AD65297B-4F9E-4DAA-BCAC-DAB44163BB7D}"/>
          </ac:spMkLst>
        </pc:spChg>
        <pc:spChg chg="del">
          <ac:chgData name="Dan Toft" userId="995f8307450f9b5a" providerId="LiveId" clId="{04E15276-5FC0-46CE-8083-49F5CB08C37A}" dt="2023-09-18T19:16:08.799" v="1282"/>
          <ac:spMkLst>
            <pc:docMk/>
            <pc:sldMk cId="2450242422" sldId="281"/>
            <ac:spMk id="54" creationId="{713B9031-447A-469D-A709-5D334EA617EC}"/>
          </ac:spMkLst>
        </pc:spChg>
        <pc:spChg chg="del">
          <ac:chgData name="Dan Toft" userId="995f8307450f9b5a" providerId="LiveId" clId="{04E15276-5FC0-46CE-8083-49F5CB08C37A}" dt="2023-09-18T19:16:08.799" v="1282"/>
          <ac:spMkLst>
            <pc:docMk/>
            <pc:sldMk cId="2450242422" sldId="281"/>
            <ac:spMk id="56" creationId="{B5D8C01A-787D-48DB-9F1A-92AB0A207656}"/>
          </ac:spMkLst>
        </pc:spChg>
      </pc:sldChg>
      <pc:sldChg chg="del">
        <pc:chgData name="Dan Toft" userId="995f8307450f9b5a" providerId="LiveId" clId="{04E15276-5FC0-46CE-8083-49F5CB08C37A}" dt="2023-09-18T18:43:01.006" v="291" actId="47"/>
        <pc:sldMkLst>
          <pc:docMk/>
          <pc:sldMk cId="2931122407" sldId="281"/>
        </pc:sldMkLst>
      </pc:sldChg>
      <pc:sldChg chg="addSp delSp modSp new del">
        <pc:chgData name="Dan Toft" userId="995f8307450f9b5a" providerId="LiveId" clId="{04E15276-5FC0-46CE-8083-49F5CB08C37A}" dt="2023-09-18T18:39:42.726" v="119" actId="680"/>
        <pc:sldMkLst>
          <pc:docMk/>
          <pc:sldMk cId="1543109955" sldId="282"/>
        </pc:sldMkLst>
        <pc:spChg chg="add del mod">
          <ac:chgData name="Dan Toft" userId="995f8307450f9b5a" providerId="LiveId" clId="{04E15276-5FC0-46CE-8083-49F5CB08C37A}" dt="2023-09-18T18:39:40.180" v="118"/>
          <ac:spMkLst>
            <pc:docMk/>
            <pc:sldMk cId="1543109955" sldId="282"/>
            <ac:spMk id="4" creationId="{3B04C0A6-47FE-33E9-287D-A44BB8031E7E}"/>
          </ac:spMkLst>
        </pc:spChg>
        <pc:spChg chg="add del mod">
          <ac:chgData name="Dan Toft" userId="995f8307450f9b5a" providerId="LiveId" clId="{04E15276-5FC0-46CE-8083-49F5CB08C37A}" dt="2023-09-18T18:39:40.180" v="118"/>
          <ac:spMkLst>
            <pc:docMk/>
            <pc:sldMk cId="1543109955" sldId="282"/>
            <ac:spMk id="5" creationId="{DCC98F5D-CD13-99F4-4318-79B00CDDDFEC}"/>
          </ac:spMkLst>
        </pc:spChg>
        <pc:spChg chg="add del mod">
          <ac:chgData name="Dan Toft" userId="995f8307450f9b5a" providerId="LiveId" clId="{04E15276-5FC0-46CE-8083-49F5CB08C37A}" dt="2023-09-18T18:39:40.180" v="118"/>
          <ac:spMkLst>
            <pc:docMk/>
            <pc:sldMk cId="1543109955" sldId="282"/>
            <ac:spMk id="6" creationId="{577FE857-C3CD-E815-FB03-FA055A4E55F4}"/>
          </ac:spMkLst>
        </pc:spChg>
        <pc:spChg chg="add del mod">
          <ac:chgData name="Dan Toft" userId="995f8307450f9b5a" providerId="LiveId" clId="{04E15276-5FC0-46CE-8083-49F5CB08C37A}" dt="2023-09-18T18:39:40.180" v="118"/>
          <ac:spMkLst>
            <pc:docMk/>
            <pc:sldMk cId="1543109955" sldId="282"/>
            <ac:spMk id="8" creationId="{16833389-304C-310A-CDB5-B3BC2C865FED}"/>
          </ac:spMkLst>
        </pc:spChg>
        <pc:picChg chg="add del mod">
          <ac:chgData name="Dan Toft" userId="995f8307450f9b5a" providerId="LiveId" clId="{04E15276-5FC0-46CE-8083-49F5CB08C37A}" dt="2023-09-18T18:39:40.180" v="118"/>
          <ac:picMkLst>
            <pc:docMk/>
            <pc:sldMk cId="1543109955" sldId="282"/>
            <ac:picMk id="7" creationId="{7ED0A9CD-61C6-238D-07DC-00728F61CA57}"/>
          </ac:picMkLst>
        </pc:picChg>
        <pc:picChg chg="add del mod">
          <ac:chgData name="Dan Toft" userId="995f8307450f9b5a" providerId="LiveId" clId="{04E15276-5FC0-46CE-8083-49F5CB08C37A}" dt="2023-09-18T18:39:40.180" v="118"/>
          <ac:picMkLst>
            <pc:docMk/>
            <pc:sldMk cId="1543109955" sldId="282"/>
            <ac:picMk id="9" creationId="{E492D49F-4AA5-E6A7-C68D-D1824BB73635}"/>
          </ac:picMkLst>
        </pc:picChg>
        <pc:picChg chg="add del mod">
          <ac:chgData name="Dan Toft" userId="995f8307450f9b5a" providerId="LiveId" clId="{04E15276-5FC0-46CE-8083-49F5CB08C37A}" dt="2023-09-18T18:39:40.180" v="118"/>
          <ac:picMkLst>
            <pc:docMk/>
            <pc:sldMk cId="1543109955" sldId="282"/>
            <ac:picMk id="10" creationId="{76864A29-9AE0-3013-18FF-1FD77A53C940}"/>
          </ac:picMkLst>
        </pc:picChg>
        <pc:picChg chg="add del mod">
          <ac:chgData name="Dan Toft" userId="995f8307450f9b5a" providerId="LiveId" clId="{04E15276-5FC0-46CE-8083-49F5CB08C37A}" dt="2023-09-18T18:39:40.180" v="118"/>
          <ac:picMkLst>
            <pc:docMk/>
            <pc:sldMk cId="1543109955" sldId="282"/>
            <ac:picMk id="11" creationId="{D0373C21-9D56-887B-26AC-8E4E75A31F91}"/>
          </ac:picMkLst>
        </pc:picChg>
      </pc:sldChg>
      <pc:sldChg chg="addSp delSp modSp new mod modAnim modShow">
        <pc:chgData name="Dan Toft" userId="995f8307450f9b5a" providerId="LiveId" clId="{04E15276-5FC0-46CE-8083-49F5CB08C37A}" dt="2023-09-19T16:15:42.287" v="2304" actId="729"/>
        <pc:sldMkLst>
          <pc:docMk/>
          <pc:sldMk cId="2792894539" sldId="282"/>
        </pc:sldMkLst>
        <pc:spChg chg="del">
          <ac:chgData name="Dan Toft" userId="995f8307450f9b5a" providerId="LiveId" clId="{04E15276-5FC0-46CE-8083-49F5CB08C37A}" dt="2023-09-19T16:15:30.931" v="2300" actId="478"/>
          <ac:spMkLst>
            <pc:docMk/>
            <pc:sldMk cId="2792894539" sldId="282"/>
            <ac:spMk id="2" creationId="{002DAADA-E850-080E-824E-F2276A9D3F43}"/>
          </ac:spMkLst>
        </pc:spChg>
        <pc:spChg chg="del">
          <ac:chgData name="Dan Toft" userId="995f8307450f9b5a" providerId="LiveId" clId="{04E15276-5FC0-46CE-8083-49F5CB08C37A}" dt="2023-09-19T16:14:14.816" v="2298"/>
          <ac:spMkLst>
            <pc:docMk/>
            <pc:sldMk cId="2792894539" sldId="282"/>
            <ac:spMk id="3" creationId="{150374BE-D282-4DF7-2B67-352A9895819A}"/>
          </ac:spMkLst>
        </pc:spChg>
        <pc:picChg chg="add mod">
          <ac:chgData name="Dan Toft" userId="995f8307450f9b5a" providerId="LiveId" clId="{04E15276-5FC0-46CE-8083-49F5CB08C37A}" dt="2023-09-19T16:15:37.261" v="2303" actId="1076"/>
          <ac:picMkLst>
            <pc:docMk/>
            <pc:sldMk cId="2792894539" sldId="282"/>
            <ac:picMk id="4" creationId="{ADF37889-F238-029F-4A42-6A1B42D827AB}"/>
          </ac:picMkLst>
        </pc:picChg>
      </pc:sldChg>
    </pc:docChg>
  </pc:docChgLst>
  <pc:docChgLst>
    <pc:chgData name="Dan Toft" userId="995f8307450f9b5a" providerId="LiveId" clId="{4ADE30DF-57B5-43B8-8301-CAD9C7CE90ED}"/>
    <pc:docChg chg="undo redo custSel addSld delSld modSld sldOrd">
      <pc:chgData name="Dan Toft" userId="995f8307450f9b5a" providerId="LiveId" clId="{4ADE30DF-57B5-43B8-8301-CAD9C7CE90ED}" dt="2023-07-26T18:09:30.088" v="1074" actId="1076"/>
      <pc:docMkLst>
        <pc:docMk/>
      </pc:docMkLst>
      <pc:sldChg chg="modSp mod">
        <pc:chgData name="Dan Toft" userId="995f8307450f9b5a" providerId="LiveId" clId="{4ADE30DF-57B5-43B8-8301-CAD9C7CE90ED}" dt="2023-07-26T17:28:01.612" v="597" actId="20577"/>
        <pc:sldMkLst>
          <pc:docMk/>
          <pc:sldMk cId="1402513841" sldId="256"/>
        </pc:sldMkLst>
        <pc:spChg chg="mod">
          <ac:chgData name="Dan Toft" userId="995f8307450f9b5a" providerId="LiveId" clId="{4ADE30DF-57B5-43B8-8301-CAD9C7CE90ED}" dt="2023-07-26T17:28:01.612" v="597" actId="20577"/>
          <ac:spMkLst>
            <pc:docMk/>
            <pc:sldMk cId="1402513841" sldId="256"/>
            <ac:spMk id="3" creationId="{0945745F-CFD2-558A-EA26-5A0CB413620E}"/>
          </ac:spMkLst>
        </pc:spChg>
      </pc:sldChg>
      <pc:sldChg chg="addSp delSp modSp mod setBg delDesignElem">
        <pc:chgData name="Dan Toft" userId="995f8307450f9b5a" providerId="LiveId" clId="{4ADE30DF-57B5-43B8-8301-CAD9C7CE90ED}" dt="2023-07-26T18:08:03.262" v="1000" actId="26606"/>
        <pc:sldMkLst>
          <pc:docMk/>
          <pc:sldMk cId="754384371" sldId="257"/>
        </pc:sldMkLst>
        <pc:spChg chg="mo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2" creationId="{7B702843-24BC-D020-3BC0-989E9E98163E}"/>
          </ac:spMkLst>
        </pc:spChg>
        <pc:spChg chg="add del mod">
          <ac:chgData name="Dan Toft" userId="995f8307450f9b5a" providerId="LiveId" clId="{4ADE30DF-57B5-43B8-8301-CAD9C7CE90ED}" dt="2023-07-19T20:15:11.007" v="467" actId="26606"/>
          <ac:spMkLst>
            <pc:docMk/>
            <pc:sldMk cId="754384371" sldId="257"/>
            <ac:spMk id="6" creationId="{3B3CD0B1-20A2-BD0D-D8A1-101BF381785E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2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4" creationId="{E17596A7-090E-44D5-B204-BB323A810AFF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6" creationId="{0A24CD36-50DE-4C9D-9BC4-BB329E6DC966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7" creationId="{37759B15-CE96-4A5B-A056-ACF40FE6E0CB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8" creationId="{2296AAED-5153-4437-B3AD-BCF0E2A8448F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1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2" creationId="{E17596A7-090E-44D5-B204-BB323A810AF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5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6" creationId="{E17596A7-090E-44D5-B204-BB323A810AFF}"/>
          </ac:spMkLst>
        </pc:spChg>
        <pc:spChg chg="ad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32" creationId="{FCD32082-29D6-423B-84FD-6F532AB66916}"/>
          </ac:spMkLst>
        </pc:spChg>
        <pc:graphicFrameChg chg="add del">
          <ac:chgData name="Dan Toft" userId="995f8307450f9b5a" providerId="LiveId" clId="{4ADE30DF-57B5-43B8-8301-CAD9C7CE90ED}" dt="2023-07-19T20:15:06.125" v="462" actId="26606"/>
          <ac:graphicFrameMkLst>
            <pc:docMk/>
            <pc:sldMk cId="754384371" sldId="257"/>
            <ac:graphicFrameMk id="8" creationId="{A3C27541-4594-468A-B348-D6B03AE0ECEA}"/>
          </ac:graphicFrameMkLst>
        </pc:graphicFrameChg>
        <pc:graphicFrameChg chg="add del">
          <ac:chgData name="Dan Toft" userId="995f8307450f9b5a" providerId="LiveId" clId="{4ADE30DF-57B5-43B8-8301-CAD9C7CE90ED}" dt="2023-07-19T20:15:08.455" v="464" actId="26606"/>
          <ac:graphicFrameMkLst>
            <pc:docMk/>
            <pc:sldMk cId="754384371" sldId="257"/>
            <ac:graphicFrameMk id="19" creationId="{DC646B62-2471-66C3-3F86-9C2358BB3246}"/>
          </ac:graphicFrameMkLst>
        </pc:graphicFrameChg>
        <pc:graphicFrameChg chg="add del">
          <ac:chgData name="Dan Toft" userId="995f8307450f9b5a" providerId="LiveId" clId="{4ADE30DF-57B5-43B8-8301-CAD9C7CE90ED}" dt="2023-07-19T20:15:10.994" v="466" actId="26606"/>
          <ac:graphicFrameMkLst>
            <pc:docMk/>
            <pc:sldMk cId="754384371" sldId="257"/>
            <ac:graphicFrameMk id="23" creationId="{295B303F-0434-A0EB-79DB-2F9DA666D2B8}"/>
          </ac:graphicFrameMkLst>
        </pc:graphicFrameChg>
        <pc:graphicFrameChg chg="add mod modGraphic">
          <ac:chgData name="Dan Toft" userId="995f8307450f9b5a" providerId="LiveId" clId="{4ADE30DF-57B5-43B8-8301-CAD9C7CE90ED}" dt="2023-07-26T18:08:03.262" v="1000" actId="26606"/>
          <ac:graphicFrameMkLst>
            <pc:docMk/>
            <pc:sldMk cId="754384371" sldId="257"/>
            <ac:graphicFrameMk id="27" creationId="{A3C27541-4594-468A-B348-D6B03AE0ECEA}"/>
          </ac:graphicFrameMkLst>
        </pc:graphicFrameChg>
      </pc:sldChg>
      <pc:sldChg chg="addSp delSp modSp mod setBg delDesignElem modNotesTx">
        <pc:chgData name="Dan Toft" userId="995f8307450f9b5a" providerId="LiveId" clId="{4ADE30DF-57B5-43B8-8301-CAD9C7CE90ED}" dt="2023-07-26T18:08:14.818" v="1001" actId="1076"/>
        <pc:sldMkLst>
          <pc:docMk/>
          <pc:sldMk cId="2241804758" sldId="258"/>
        </pc:sldMkLst>
        <pc:spChg chg="mod">
          <ac:chgData name="Dan Toft" userId="995f8307450f9b5a" providerId="LiveId" clId="{4ADE30DF-57B5-43B8-8301-CAD9C7CE90ED}" dt="2023-07-19T20:14:55.960" v="460" actId="26606"/>
          <ac:spMkLst>
            <pc:docMk/>
            <pc:sldMk cId="2241804758" sldId="258"/>
            <ac:spMk id="2" creationId="{5620B6A1-D8F1-C34D-9BCD-D48894D6C59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4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6" creationId="{E17596A7-090E-44D5-B204-BB323A810AFF}"/>
          </ac:spMkLst>
        </pc:spChg>
        <pc:grpChg chg="add mod">
          <ac:chgData name="Dan Toft" userId="995f8307450f9b5a" providerId="LiveId" clId="{4ADE30DF-57B5-43B8-8301-CAD9C7CE90ED}" dt="2023-07-26T18:08:14.818" v="1001" actId="1076"/>
          <ac:grpSpMkLst>
            <pc:docMk/>
            <pc:sldMk cId="2241804758" sldId="258"/>
            <ac:grpSpMk id="9" creationId="{6EA0722A-9210-582B-1126-806C725EB47F}"/>
          </ac:grpSpMkLst>
        </pc:grpChg>
      </pc:sldChg>
      <pc:sldChg chg="modSp del mod">
        <pc:chgData name="Dan Toft" userId="995f8307450f9b5a" providerId="LiveId" clId="{4ADE30DF-57B5-43B8-8301-CAD9C7CE90ED}" dt="2023-07-19T20:02:27.010" v="455" actId="47"/>
        <pc:sldMkLst>
          <pc:docMk/>
          <pc:sldMk cId="2330744235" sldId="259"/>
        </pc:sldMkLst>
        <pc:spChg chg="mod">
          <ac:chgData name="Dan Toft" userId="995f8307450f9b5a" providerId="LiveId" clId="{4ADE30DF-57B5-43B8-8301-CAD9C7CE90ED}" dt="2023-07-19T19:34:19.723" v="69" actId="313"/>
          <ac:spMkLst>
            <pc:docMk/>
            <pc:sldMk cId="2330744235" sldId="259"/>
            <ac:spMk id="36" creationId="{3FAD6AA9-A942-F9B8-E988-EC2EDF1A0856}"/>
          </ac:spMkLst>
        </pc:spChg>
      </pc:sldChg>
      <pc:sldChg chg="addSp delSp modSp mod setBg addAnim delAnim delDesignElem">
        <pc:chgData name="Dan Toft" userId="995f8307450f9b5a" providerId="LiveId" clId="{4ADE30DF-57B5-43B8-8301-CAD9C7CE90ED}" dt="2023-07-26T18:05:15.753" v="912"/>
        <pc:sldMkLst>
          <pc:docMk/>
          <pc:sldMk cId="657194708" sldId="264"/>
        </pc:sldMkLst>
        <pc:spChg chg="mod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2" creationId="{19085F97-A6C7-24F2-C2EE-F27B9581EC19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4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6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8" creationId="{D16F22A1-07A3-4207-956D-28B32FBCCA86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0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1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6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8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0" creationId="{D7F1FB08-580B-48AF-87F4-27B900A7029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2" creationId="{32133005-5069-4F8C-A33C-D5D54206B7AC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4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5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7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8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0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1" creationId="{7ED360F3-9486-4724-8EB2-20E3BF28BA50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3" creationId="{ACA29952-149E-46F7-9A9D-E6101CFF55F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4" creationId="{3CB303E1-D838-4541-90C7-0A5FA555F647}"/>
          </ac:spMkLst>
        </pc:spChg>
        <pc:picChg chg="mod">
          <ac:chgData name="Dan Toft" userId="995f8307450f9b5a" providerId="LiveId" clId="{4ADE30DF-57B5-43B8-8301-CAD9C7CE90ED}" dt="2023-07-19T20:23:41.476" v="484" actId="26606"/>
          <ac:picMkLst>
            <pc:docMk/>
            <pc:sldMk cId="657194708" sldId="264"/>
            <ac:picMk id="19" creationId="{6D45C89E-3F76-0A89-B372-D8EF61E451B8}"/>
          </ac:picMkLst>
        </pc:picChg>
      </pc:sldChg>
      <pc:sldChg chg="addSp delSp modSp mod setBg delDesignElem">
        <pc:chgData name="Dan Toft" userId="995f8307450f9b5a" providerId="LiveId" clId="{4ADE30DF-57B5-43B8-8301-CAD9C7CE90ED}" dt="2023-07-26T18:09:15.644" v="1071" actId="404"/>
        <pc:sldMkLst>
          <pc:docMk/>
          <pc:sldMk cId="3595293869" sldId="265"/>
        </pc:sldMkLst>
        <pc:spChg chg="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2" creationId="{659B059F-7D85-B10A-16BC-144FB677DD0E}"/>
          </ac:spMkLst>
        </pc:spChg>
        <pc:spChg chg="del 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36" creationId="{3FAD6AA9-A942-F9B8-E988-EC2EDF1A0856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2" creationId="{37759B15-CE96-4A5B-A056-ACF40FE6E0C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4" creationId="{2296AAED-5153-4437-B3AD-BCF0E2A8448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6" creationId="{0A24CD36-50DE-4C9D-9BC4-BB329E6DC966}"/>
          </ac:spMkLst>
        </pc:spChg>
        <pc:graphicFrameChg chg="add mod modGraphic">
          <ac:chgData name="Dan Toft" userId="995f8307450f9b5a" providerId="LiveId" clId="{4ADE30DF-57B5-43B8-8301-CAD9C7CE90ED}" dt="2023-07-26T18:09:15.644" v="1071" actId="404"/>
          <ac:graphicFrameMkLst>
            <pc:docMk/>
            <pc:sldMk cId="3595293869" sldId="265"/>
            <ac:graphicFrameMk id="38" creationId="{CADA030A-C44E-0DEB-4482-432B12431ACE}"/>
          </ac:graphicFrameMkLst>
        </pc:graphicFrameChg>
      </pc:sldChg>
      <pc:sldChg chg="addSp delSp modSp add mod ord modNotesTx">
        <pc:chgData name="Dan Toft" userId="995f8307450f9b5a" providerId="LiveId" clId="{4ADE30DF-57B5-43B8-8301-CAD9C7CE90ED}" dt="2023-07-19T20:14:22.894" v="456" actId="6549"/>
        <pc:sldMkLst>
          <pc:docMk/>
          <pc:sldMk cId="4024942975" sldId="266"/>
        </pc:sldMkLst>
        <pc:spChg chg="add del mod">
          <ac:chgData name="Dan Toft" userId="995f8307450f9b5a" providerId="LiveId" clId="{4ADE30DF-57B5-43B8-8301-CAD9C7CE90ED}" dt="2023-07-19T20:00:35.545" v="432" actId="478"/>
          <ac:spMkLst>
            <pc:docMk/>
            <pc:sldMk cId="4024942975" sldId="266"/>
            <ac:spMk id="2" creationId="{659B059F-7D85-B10A-16BC-144FB677DD0E}"/>
          </ac:spMkLst>
        </pc:spChg>
        <pc:spChg chg="add del mod">
          <ac:chgData name="Dan Toft" userId="995f8307450f9b5a" providerId="LiveId" clId="{4ADE30DF-57B5-43B8-8301-CAD9C7CE90ED}" dt="2023-07-19T19:52:24.851" v="357" actId="478"/>
          <ac:spMkLst>
            <pc:docMk/>
            <pc:sldMk cId="4024942975" sldId="266"/>
            <ac:spMk id="9" creationId="{D1A94C86-0C49-2B08-6BAF-50FC7B5839CE}"/>
          </ac:spMkLst>
        </pc:spChg>
        <pc:spChg chg="add del mod or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0" creationId="{5F612B4D-A3F6-3FC0-6DC4-D4EC14BC43F9}"/>
          </ac:spMkLst>
        </pc:spChg>
        <pc:spChg chg="mod">
          <ac:chgData name="Dan Toft" userId="995f8307450f9b5a" providerId="LiveId" clId="{4ADE30DF-57B5-43B8-8301-CAD9C7CE90ED}" dt="2023-07-19T19:59:27.028" v="412"/>
          <ac:spMkLst>
            <pc:docMk/>
            <pc:sldMk cId="4024942975" sldId="266"/>
            <ac:spMk id="11" creationId="{18426712-1A83-66D8-1AFA-FDAEDB93B11D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2" creationId="{4AB36E10-67F5-9269-7453-67D180A51382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3" creationId="{72DD7EF2-9A3D-DC30-A0CA-9D4E29342868}"/>
          </ac:spMkLst>
        </pc:spChg>
        <pc:spChg chg="mod">
          <ac:chgData name="Dan Toft" userId="995f8307450f9b5a" providerId="LiveId" clId="{4ADE30DF-57B5-43B8-8301-CAD9C7CE90ED}" dt="2023-07-19T20:00:13.115" v="425"/>
          <ac:spMkLst>
            <pc:docMk/>
            <pc:sldMk cId="4024942975" sldId="266"/>
            <ac:spMk id="14" creationId="{53A089CE-30EA-1E3B-6649-F50E32BD4743}"/>
          </ac:spMkLst>
        </pc:spChg>
        <pc:spChg chg="add del mod">
          <ac:chgData name="Dan Toft" userId="995f8307450f9b5a" providerId="LiveId" clId="{4ADE30DF-57B5-43B8-8301-CAD9C7CE90ED}" dt="2023-07-19T20:00:38.416" v="433" actId="478"/>
          <ac:spMkLst>
            <pc:docMk/>
            <pc:sldMk cId="4024942975" sldId="266"/>
            <ac:spMk id="16" creationId="{88BE5498-AD10-9721-6876-1EF0B54FA870}"/>
          </ac:spMkLst>
        </pc:spChg>
        <pc:spChg chg="add del 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9" creationId="{46300987-E518-08E5-60F2-AF24646D12C3}"/>
          </ac:spMkLst>
        </pc:spChg>
        <pc:spChg chg="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20" creationId="{E1F79C09-0668-1060-4997-16B48C251F37}"/>
          </ac:spMkLst>
        </pc:spChg>
        <pc:spChg chg="add del mod">
          <ac:chgData name="Dan Toft" userId="995f8307450f9b5a" providerId="LiveId" clId="{4ADE30DF-57B5-43B8-8301-CAD9C7CE90ED}" dt="2023-07-19T19:49:13.869" v="264"/>
          <ac:spMkLst>
            <pc:docMk/>
            <pc:sldMk cId="4024942975" sldId="266"/>
            <ac:spMk id="36" creationId="{3FAD6AA9-A942-F9B8-E988-EC2EDF1A0856}"/>
          </ac:spMkLst>
        </pc:spChg>
        <pc:picChg chg="add del mod">
          <ac:chgData name="Dan Toft" userId="995f8307450f9b5a" providerId="LiveId" clId="{4ADE30DF-57B5-43B8-8301-CAD9C7CE90ED}" dt="2023-07-19T19:50:57.638" v="273" actId="478"/>
          <ac:picMkLst>
            <pc:docMk/>
            <pc:sldMk cId="4024942975" sldId="266"/>
            <ac:picMk id="4" creationId="{52DE270E-6344-4995-6364-23DBC5C50764}"/>
          </ac:picMkLst>
        </pc:picChg>
        <pc:picChg chg="add del mod">
          <ac:chgData name="Dan Toft" userId="995f8307450f9b5a" providerId="LiveId" clId="{4ADE30DF-57B5-43B8-8301-CAD9C7CE90ED}" dt="2023-07-19T19:56:18.931" v="362" actId="478"/>
          <ac:picMkLst>
            <pc:docMk/>
            <pc:sldMk cId="4024942975" sldId="266"/>
            <ac:picMk id="6" creationId="{48575A59-7958-0E4A-B193-84D960B2E0BD}"/>
          </ac:picMkLst>
        </pc:picChg>
        <pc:picChg chg="add mod ord">
          <ac:chgData name="Dan Toft" userId="995f8307450f9b5a" providerId="LiveId" clId="{4ADE30DF-57B5-43B8-8301-CAD9C7CE90ED}" dt="2023-07-19T20:02:18.676" v="454" actId="1076"/>
          <ac:picMkLst>
            <pc:docMk/>
            <pc:sldMk cId="4024942975" sldId="266"/>
            <ac:picMk id="8" creationId="{89AA0E33-E90F-0BE9-DB74-D93537189F4F}"/>
          </ac:picMkLst>
        </pc:picChg>
        <pc:picChg chg="add del">
          <ac:chgData name="Dan Toft" userId="995f8307450f9b5a" providerId="LiveId" clId="{4ADE30DF-57B5-43B8-8301-CAD9C7CE90ED}" dt="2023-07-19T20:00:45.961" v="435" actId="22"/>
          <ac:picMkLst>
            <pc:docMk/>
            <pc:sldMk cId="4024942975" sldId="266"/>
            <ac:picMk id="18" creationId="{2A005F7C-6484-2E2E-7C1A-1F37F6DE7EA5}"/>
          </ac:picMkLst>
        </pc:picChg>
      </pc:sldChg>
      <pc:sldChg chg="addSp delSp modSp new mod modNotesTx">
        <pc:chgData name="Dan Toft" userId="995f8307450f9b5a" providerId="LiveId" clId="{4ADE30DF-57B5-43B8-8301-CAD9C7CE90ED}" dt="2023-07-26T18:09:30.088" v="1074" actId="1076"/>
        <pc:sldMkLst>
          <pc:docMk/>
          <pc:sldMk cId="2322806106" sldId="267"/>
        </pc:sldMkLst>
        <pc:spChg chg="add del mod">
          <ac:chgData name="Dan Toft" userId="995f8307450f9b5a" providerId="LiveId" clId="{4ADE30DF-57B5-43B8-8301-CAD9C7CE90ED}" dt="2023-07-26T18:09:00.080" v="1066" actId="1076"/>
          <ac:spMkLst>
            <pc:docMk/>
            <pc:sldMk cId="2322806106" sldId="267"/>
            <ac:spMk id="2" creationId="{650C2484-A5D3-4B14-70E7-5803A3C014AD}"/>
          </ac:spMkLst>
        </pc:spChg>
        <pc:spChg chg="add del mod">
          <ac:chgData name="Dan Toft" userId="995f8307450f9b5a" providerId="LiveId" clId="{4ADE30DF-57B5-43B8-8301-CAD9C7CE90ED}" dt="2023-07-26T18:04:49.179" v="901" actId="478"/>
          <ac:spMkLst>
            <pc:docMk/>
            <pc:sldMk cId="2322806106" sldId="267"/>
            <ac:spMk id="3" creationId="{886E68BA-782F-3144-076D-B3871663B847}"/>
          </ac:spMkLst>
        </pc:spChg>
        <pc:spChg chg="add del">
          <ac:chgData name="Dan Toft" userId="995f8307450f9b5a" providerId="LiveId" clId="{4ADE30DF-57B5-43B8-8301-CAD9C7CE90ED}" dt="2023-07-26T18:01:41.015" v="837" actId="22"/>
          <ac:spMkLst>
            <pc:docMk/>
            <pc:sldMk cId="2322806106" sldId="267"/>
            <ac:spMk id="5" creationId="{00AC5CCC-9B7D-F81A-7DCA-A9D50E59F9AF}"/>
          </ac:spMkLst>
        </pc:spChg>
        <pc:spChg chg="add del mod">
          <ac:chgData name="Dan Toft" userId="995f8307450f9b5a" providerId="LiveId" clId="{4ADE30DF-57B5-43B8-8301-CAD9C7CE90ED}" dt="2023-07-26T18:05:14.811" v="910" actId="478"/>
          <ac:spMkLst>
            <pc:docMk/>
            <pc:sldMk cId="2322806106" sldId="267"/>
            <ac:spMk id="9" creationId="{BD68E4D6-8D44-F5C9-F6AA-2CDFEBCBCC2D}"/>
          </ac:spMkLst>
        </pc:spChg>
        <pc:picChg chg="add mod">
          <ac:chgData name="Dan Toft" userId="995f8307450f9b5a" providerId="LiveId" clId="{4ADE30DF-57B5-43B8-8301-CAD9C7CE90ED}" dt="2023-07-26T18:09:30.088" v="1074" actId="1076"/>
          <ac:picMkLst>
            <pc:docMk/>
            <pc:sldMk cId="2322806106" sldId="267"/>
            <ac:picMk id="7" creationId="{5A4079CD-2C98-BE7C-6E1F-C19C59B99D64}"/>
          </ac:picMkLst>
        </pc:picChg>
        <pc:picChg chg="add del mod">
          <ac:chgData name="Dan Toft" userId="995f8307450f9b5a" providerId="LiveId" clId="{4ADE30DF-57B5-43B8-8301-CAD9C7CE90ED}" dt="2023-07-26T18:04:20.402" v="889" actId="478"/>
          <ac:picMkLst>
            <pc:docMk/>
            <pc:sldMk cId="2322806106" sldId="267"/>
            <ac:picMk id="1026" creationId="{E0AC879B-7FC0-DA9B-A05B-1E0D6144EF6E}"/>
          </ac:picMkLst>
        </pc:picChg>
      </pc:sldChg>
    </pc:docChg>
  </pc:docChgLst>
  <pc:docChgLst>
    <pc:chgData name="Jeppe Spanggaard" userId="S::js@evobis.dk::ebe30bb7-7d96-4dcf-9172-356c9bd9a756" providerId="AD" clId="Web-{F0A0A4E9-DB44-B736-E021-4EFD961EDA03}"/>
    <pc:docChg chg="modSld">
      <pc:chgData name="Jeppe Spanggaard" userId="S::js@evobis.dk::ebe30bb7-7d96-4dcf-9172-356c9bd9a756" providerId="AD" clId="Web-{F0A0A4E9-DB44-B736-E021-4EFD961EDA03}" dt="2023-09-05T14:10:38.661" v="0"/>
      <pc:docMkLst>
        <pc:docMk/>
      </pc:docMkLst>
      <pc:sldChg chg="modNotes">
        <pc:chgData name="Jeppe Spanggaard" userId="S::js@evobis.dk::ebe30bb7-7d96-4dcf-9172-356c9bd9a756" providerId="AD" clId="Web-{F0A0A4E9-DB44-B736-E021-4EFD961EDA03}" dt="2023-09-05T14:10:38.661" v="0"/>
        <pc:sldMkLst>
          <pc:docMk/>
          <pc:sldMk cId="1229591675" sldId="278"/>
        </pc:sldMkLst>
      </pc:sldChg>
    </pc:docChg>
  </pc:docChgLst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  <pc:docChgLst>
    <pc:chgData name="Dan Toft" userId="f3bf429e-1f21-44de-853c-e541fb5aa85e" providerId="ADAL" clId="{D90F9D7A-0C9B-4603-A29F-4141C737CFF1}"/>
    <pc:docChg chg="undo custSel addSld delSld modSld sldOrd">
      <pc:chgData name="Dan Toft" userId="f3bf429e-1f21-44de-853c-e541fb5aa85e" providerId="ADAL" clId="{D90F9D7A-0C9B-4603-A29F-4141C737CFF1}" dt="2023-09-05T14:43:49.774" v="635"/>
      <pc:docMkLst>
        <pc:docMk/>
      </pc:docMkLst>
      <pc:sldChg chg="addSp delSp modSp mod">
        <pc:chgData name="Dan Toft" userId="f3bf429e-1f21-44de-853c-e541fb5aa85e" providerId="ADAL" clId="{D90F9D7A-0C9B-4603-A29F-4141C737CFF1}" dt="2023-08-22T06:03:26.819" v="305" actId="1076"/>
        <pc:sldMkLst>
          <pc:docMk/>
          <pc:sldMk cId="1402513841" sldId="256"/>
        </pc:sldMkLst>
        <pc:spChg chg="mod">
          <ac:chgData name="Dan Toft" userId="f3bf429e-1f21-44de-853c-e541fb5aa85e" providerId="ADAL" clId="{D90F9D7A-0C9B-4603-A29F-4141C737CFF1}" dt="2023-08-22T05:51:31.313" v="7" actId="20577"/>
          <ac:spMkLst>
            <pc:docMk/>
            <pc:sldMk cId="1402513841" sldId="256"/>
            <ac:spMk id="2" creationId="{E24454EA-091B-5722-B2BB-EFD39FF8F298}"/>
          </ac:spMkLst>
        </pc:spChg>
        <pc:spChg chg="mod">
          <ac:chgData name="Dan Toft" userId="f3bf429e-1f21-44de-853c-e541fb5aa85e" providerId="ADAL" clId="{D90F9D7A-0C9B-4603-A29F-4141C737CFF1}" dt="2023-08-22T05:52:03.839" v="11" actId="27636"/>
          <ac:spMkLst>
            <pc:docMk/>
            <pc:sldMk cId="1402513841" sldId="256"/>
            <ac:spMk id="3" creationId="{0945745F-CFD2-558A-EA26-5A0CB413620E}"/>
          </ac:spMkLst>
        </pc:spChg>
        <pc:spChg chg="del mod">
          <ac:chgData name="Dan Toft" userId="f3bf429e-1f21-44de-853c-e541fb5aa85e" providerId="ADAL" clId="{D90F9D7A-0C9B-4603-A29F-4141C737CFF1}" dt="2023-08-22T05:52:29.842" v="18" actId="478"/>
          <ac:spMkLst>
            <pc:docMk/>
            <pc:sldMk cId="1402513841" sldId="256"/>
            <ac:spMk id="6" creationId="{4ECDBDFA-49A9-D92A-1EC4-98FDC2467FD9}"/>
          </ac:spMkLst>
        </pc:spChg>
        <pc:spChg chg="del">
          <ac:chgData name="Dan Toft" userId="f3bf429e-1f21-44de-853c-e541fb5aa85e" providerId="ADAL" clId="{D90F9D7A-0C9B-4603-A29F-4141C737CFF1}" dt="2023-08-22T05:52:28.161" v="16" actId="478"/>
          <ac:spMkLst>
            <pc:docMk/>
            <pc:sldMk cId="1402513841" sldId="256"/>
            <ac:spMk id="7" creationId="{B8D251E2-C704-0D1C-C038-2F06F23E6E45}"/>
          </ac:spMkLst>
        </pc:spChg>
        <pc:picChg chg="del">
          <ac:chgData name="Dan Toft" userId="f3bf429e-1f21-44de-853c-e541fb5aa85e" providerId="ADAL" clId="{D90F9D7A-0C9B-4603-A29F-4141C737CFF1}" dt="2023-08-22T05:52:26.865" v="15" actId="478"/>
          <ac:picMkLst>
            <pc:docMk/>
            <pc:sldMk cId="1402513841" sldId="256"/>
            <ac:picMk id="5" creationId="{AE32B6FC-3C00-C42A-BCED-D865C800C0F4}"/>
          </ac:picMkLst>
        </pc:picChg>
        <pc:picChg chg="del">
          <ac:chgData name="Dan Toft" userId="f3bf429e-1f21-44de-853c-e541fb5aa85e" providerId="ADAL" clId="{D90F9D7A-0C9B-4603-A29F-4141C737CFF1}" dt="2023-08-22T05:52:31.151" v="20" actId="478"/>
          <ac:picMkLst>
            <pc:docMk/>
            <pc:sldMk cId="1402513841" sldId="256"/>
            <ac:picMk id="11" creationId="{67B7B850-5E2B-E613-146E-0E2AE8E60DC6}"/>
          </ac:picMkLst>
        </pc:picChg>
        <pc:picChg chg="del">
          <ac:chgData name="Dan Toft" userId="f3bf429e-1f21-44de-853c-e541fb5aa85e" providerId="ADAL" clId="{D90F9D7A-0C9B-4603-A29F-4141C737CFF1}" dt="2023-08-22T05:52:30.534" v="19" actId="478"/>
          <ac:picMkLst>
            <pc:docMk/>
            <pc:sldMk cId="1402513841" sldId="256"/>
            <ac:picMk id="14" creationId="{EBFE988B-CD84-C6A4-9E5B-E3CB6A36DB74}"/>
          </ac:picMkLst>
        </pc:picChg>
        <pc:picChg chg="add mod">
          <ac:chgData name="Dan Toft" userId="f3bf429e-1f21-44de-853c-e541fb5aa85e" providerId="ADAL" clId="{D90F9D7A-0C9B-4603-A29F-4141C737CFF1}" dt="2023-08-22T06:03:26.819" v="305" actId="1076"/>
          <ac:picMkLst>
            <pc:docMk/>
            <pc:sldMk cId="1402513841" sldId="256"/>
            <ac:picMk id="1026" creationId="{5C7E6BFE-DC6E-5EEB-C469-E9D3E9D3DE35}"/>
          </ac:picMkLst>
        </pc:picChg>
      </pc:sldChg>
      <pc:sldChg chg="del">
        <pc:chgData name="Dan Toft" userId="f3bf429e-1f21-44de-853c-e541fb5aa85e" providerId="ADAL" clId="{D90F9D7A-0C9B-4603-A29F-4141C737CFF1}" dt="2023-08-22T05:56:07.546" v="39" actId="47"/>
        <pc:sldMkLst>
          <pc:docMk/>
          <pc:sldMk cId="754384371" sldId="257"/>
        </pc:sldMkLst>
      </pc:sldChg>
      <pc:sldChg chg="addSp delSp modSp mod ord modNotesTx">
        <pc:chgData name="Dan Toft" userId="f3bf429e-1f21-44de-853c-e541fb5aa85e" providerId="ADAL" clId="{D90F9D7A-0C9B-4603-A29F-4141C737CFF1}" dt="2023-09-05T14:43:49.774" v="635"/>
        <pc:sldMkLst>
          <pc:docMk/>
          <pc:sldMk cId="2241804758" sldId="258"/>
        </pc:sldMkLst>
        <pc:spChg chg="del">
          <ac:chgData name="Dan Toft" userId="f3bf429e-1f21-44de-853c-e541fb5aa85e" providerId="ADAL" clId="{D90F9D7A-0C9B-4603-A29F-4141C737CFF1}" dt="2023-08-24T07:02:33.876" v="628" actId="478"/>
          <ac:spMkLst>
            <pc:docMk/>
            <pc:sldMk cId="2241804758" sldId="258"/>
            <ac:spMk id="2" creationId="{5620B6A1-D8F1-C34D-9BCD-D48894D6C59B}"/>
          </ac:spMkLst>
        </pc:spChg>
        <pc:spChg chg="add del mod">
          <ac:chgData name="Dan Toft" userId="f3bf429e-1f21-44de-853c-e541fb5aa85e" providerId="ADAL" clId="{D90F9D7A-0C9B-4603-A29F-4141C737CFF1}" dt="2023-08-24T07:02:36.101" v="629" actId="478"/>
          <ac:spMkLst>
            <pc:docMk/>
            <pc:sldMk cId="2241804758" sldId="258"/>
            <ac:spMk id="4" creationId="{DC93C9EA-4F47-C8A7-D32B-B28A43E8D085}"/>
          </ac:spMkLst>
        </pc:spChg>
      </pc:sldChg>
      <pc:sldChg chg="addSp modSp mod">
        <pc:chgData name="Dan Toft" userId="f3bf429e-1f21-44de-853c-e541fb5aa85e" providerId="ADAL" clId="{D90F9D7A-0C9B-4603-A29F-4141C737CFF1}" dt="2023-08-24T07:01:08.809" v="605" actId="1038"/>
        <pc:sldMkLst>
          <pc:docMk/>
          <pc:sldMk cId="194576595" sldId="260"/>
        </pc:sldMkLst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2" creationId="{E24454EA-091B-5722-B2BB-EFD39FF8F298}"/>
          </ac:spMkLst>
        </pc:spChg>
        <pc:spChg chg="add 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4" creationId="{0F4F7804-2BEB-4B27-D898-AEB3327B31C4}"/>
          </ac:spMkLst>
        </pc:spChg>
        <pc:spChg chg="add 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5" creationId="{29B85ABD-2AAB-8C52-E562-63536345C551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7" creationId="{B8D251E2-C704-0D1C-C038-2F06F23E6E45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12" creationId="{999F08BE-D2C4-19F5-E7E7-2061EF344C05}"/>
          </ac:spMkLst>
        </pc:spChg>
        <pc:picChg chg="mod">
          <ac:chgData name="Dan Toft" userId="f3bf429e-1f21-44de-853c-e541fb5aa85e" providerId="ADAL" clId="{D90F9D7A-0C9B-4603-A29F-4141C737CFF1}" dt="2023-08-22T05:57:47.956" v="76" actId="1076"/>
          <ac:picMkLst>
            <pc:docMk/>
            <pc:sldMk cId="194576595" sldId="260"/>
            <ac:picMk id="3" creationId="{25A5CEC6-C413-906A-8F3E-6DEE3B55647D}"/>
          </ac:picMkLst>
        </pc:picChg>
        <pc:picChg chg="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8" creationId="{4B8726F7-DF65-586B-5892-CCA41DDBD04A}"/>
          </ac:picMkLst>
        </pc:picChg>
        <pc:picChg chg="mod or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9" creationId="{2B90FDE4-125D-153E-0126-19894E644276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0" creationId="{2D33E73D-32EC-D6E9-1AE9-CFA895F5C1DC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1" creationId="{B030601E-F968-0D45-7019-317FB4D6140F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3" creationId="{E0A551E4-59EF-AD37-EF6B-4BEE4F130FF5}"/>
          </ac:picMkLst>
        </pc:picChg>
        <pc:picChg chg="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4" creationId="{EBFE988B-CD84-C6A4-9E5B-E3CB6A36DB74}"/>
          </ac:picMkLst>
        </pc:picChg>
      </pc:sldChg>
      <pc:sldChg chg="del">
        <pc:chgData name="Dan Toft" userId="f3bf429e-1f21-44de-853c-e541fb5aa85e" providerId="ADAL" clId="{D90F9D7A-0C9B-4603-A29F-4141C737CFF1}" dt="2023-08-22T05:56:09.392" v="41" actId="47"/>
        <pc:sldMkLst>
          <pc:docMk/>
          <pc:sldMk cId="657194708" sldId="264"/>
        </pc:sldMkLst>
      </pc:sldChg>
      <pc:sldChg chg="del">
        <pc:chgData name="Dan Toft" userId="f3bf429e-1f21-44de-853c-e541fb5aa85e" providerId="ADAL" clId="{D90F9D7A-0C9B-4603-A29F-4141C737CFF1}" dt="2023-08-22T05:56:16.056" v="42" actId="47"/>
        <pc:sldMkLst>
          <pc:docMk/>
          <pc:sldMk cId="3595293869" sldId="265"/>
        </pc:sldMkLst>
      </pc:sldChg>
      <pc:sldChg chg="modNotesTx">
        <pc:chgData name="Dan Toft" userId="f3bf429e-1f21-44de-853c-e541fb5aa85e" providerId="ADAL" clId="{D90F9D7A-0C9B-4603-A29F-4141C737CFF1}" dt="2023-08-24T07:01:24.022" v="627" actId="20577"/>
        <pc:sldMkLst>
          <pc:docMk/>
          <pc:sldMk cId="4024942975" sldId="266"/>
        </pc:sldMkLst>
      </pc:sldChg>
      <pc:sldChg chg="del">
        <pc:chgData name="Dan Toft" userId="f3bf429e-1f21-44de-853c-e541fb5aa85e" providerId="ADAL" clId="{D90F9D7A-0C9B-4603-A29F-4141C737CFF1}" dt="2023-08-22T05:55:58.980" v="38" actId="47"/>
        <pc:sldMkLst>
          <pc:docMk/>
          <pc:sldMk cId="2322806106" sldId="267"/>
        </pc:sldMkLst>
      </pc:sldChg>
      <pc:sldChg chg="del">
        <pc:chgData name="Dan Toft" userId="f3bf429e-1f21-44de-853c-e541fb5aa85e" providerId="ADAL" clId="{D90F9D7A-0C9B-4603-A29F-4141C737CFF1}" dt="2023-08-22T05:56:08.362" v="40" actId="47"/>
        <pc:sldMkLst>
          <pc:docMk/>
          <pc:sldMk cId="2349863268" sldId="268"/>
        </pc:sldMkLst>
      </pc:sldChg>
      <pc:sldChg chg="new del">
        <pc:chgData name="Dan Toft" userId="f3bf429e-1f21-44de-853c-e541fb5aa85e" providerId="ADAL" clId="{D90F9D7A-0C9B-4603-A29F-4141C737CFF1}" dt="2023-08-22T05:52:22.424" v="13" actId="47"/>
        <pc:sldMkLst>
          <pc:docMk/>
          <pc:sldMk cId="2306145592" sldId="269"/>
        </pc:sldMkLst>
      </pc:sldChg>
      <pc:sldChg chg="addSp delSp modSp add mod modAnim">
        <pc:chgData name="Dan Toft" userId="f3bf429e-1f21-44de-853c-e541fb5aa85e" providerId="ADAL" clId="{D90F9D7A-0C9B-4603-A29F-4141C737CFF1}" dt="2023-08-22T07:11:17.210" v="580"/>
        <pc:sldMkLst>
          <pc:docMk/>
          <pc:sldMk cId="2570244850" sldId="269"/>
        </pc:sldMkLst>
        <pc:spChg chg="del">
          <ac:chgData name="Dan Toft" userId="f3bf429e-1f21-44de-853c-e541fb5aa85e" providerId="ADAL" clId="{D90F9D7A-0C9B-4603-A29F-4141C737CFF1}" dt="2023-08-22T05:52:38.570" v="24" actId="478"/>
          <ac:spMkLst>
            <pc:docMk/>
            <pc:sldMk cId="2570244850" sldId="269"/>
            <ac:spMk id="2" creationId="{E24454EA-091B-5722-B2BB-EFD39FF8F298}"/>
          </ac:spMkLst>
        </pc:spChg>
        <pc:spChg chg="del mod">
          <ac:chgData name="Dan Toft" userId="f3bf429e-1f21-44de-853c-e541fb5aa85e" providerId="ADAL" clId="{D90F9D7A-0C9B-4603-A29F-4141C737CFF1}" dt="2023-08-22T05:52:37.060" v="23" actId="478"/>
          <ac:spMkLst>
            <pc:docMk/>
            <pc:sldMk cId="2570244850" sldId="269"/>
            <ac:spMk id="3" creationId="{0945745F-CFD2-558A-EA26-5A0CB413620E}"/>
          </ac:spMkLst>
        </pc:spChg>
        <pc:spChg chg="mod">
          <ac:chgData name="Dan Toft" userId="f3bf429e-1f21-44de-853c-e541fb5aa85e" providerId="ADAL" clId="{D90F9D7A-0C9B-4603-A29F-4141C737CFF1}" dt="2023-08-22T07:06:12.995" v="562" actId="962"/>
          <ac:spMkLst>
            <pc:docMk/>
            <pc:sldMk cId="2570244850" sldId="269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2T07:06:16.500" v="563" actId="962"/>
          <ac:spMkLst>
            <pc:docMk/>
            <pc:sldMk cId="2570244850" sldId="269"/>
            <ac:spMk id="7" creationId="{B8D251E2-C704-0D1C-C038-2F06F23E6E45}"/>
          </ac:spMkLst>
        </pc:spChg>
        <pc:spChg chg="add del mod">
          <ac:chgData name="Dan Toft" userId="f3bf429e-1f21-44de-853c-e541fb5aa85e" providerId="ADAL" clId="{D90F9D7A-0C9B-4603-A29F-4141C737CFF1}" dt="2023-08-22T05:52:44.522" v="26" actId="478"/>
          <ac:spMkLst>
            <pc:docMk/>
            <pc:sldMk cId="2570244850" sldId="269"/>
            <ac:spMk id="9" creationId="{EE8DFBF0-6011-699B-8CF8-7B9360B3F22D}"/>
          </ac:spMkLst>
        </pc:spChg>
        <pc:spChg chg="add del mod">
          <ac:chgData name="Dan Toft" userId="f3bf429e-1f21-44de-853c-e541fb5aa85e" providerId="ADAL" clId="{D90F9D7A-0C9B-4603-A29F-4141C737CFF1}" dt="2023-08-22T05:52:42.186" v="25" actId="478"/>
          <ac:spMkLst>
            <pc:docMk/>
            <pc:sldMk cId="2570244850" sldId="269"/>
            <ac:spMk id="12" creationId="{CE21E093-A8E0-417E-D8A6-FE352E3EBA0F}"/>
          </ac:spMkLst>
        </pc:spChg>
        <pc:picChg chg="mod">
          <ac:chgData name="Dan Toft" userId="f3bf429e-1f21-44de-853c-e541fb5aa85e" providerId="ADAL" clId="{D90F9D7A-0C9B-4603-A29F-4141C737CFF1}" dt="2023-08-22T07:06:03.749" v="560" actId="962"/>
          <ac:picMkLst>
            <pc:docMk/>
            <pc:sldMk cId="2570244850" sldId="269"/>
            <ac:picMk id="5" creationId="{AE32B6FC-3C00-C42A-BCED-D865C800C0F4}"/>
          </ac:picMkLst>
        </pc:picChg>
        <pc:picChg chg="mod">
          <ac:chgData name="Dan Toft" userId="f3bf429e-1f21-44de-853c-e541fb5aa85e" providerId="ADAL" clId="{D90F9D7A-0C9B-4603-A29F-4141C737CFF1}" dt="2023-08-22T07:07:51.870" v="569" actId="962"/>
          <ac:picMkLst>
            <pc:docMk/>
            <pc:sldMk cId="2570244850" sldId="269"/>
            <ac:picMk id="8" creationId="{E4844E6B-AC3B-8F35-5B94-76A29D1D2273}"/>
          </ac:picMkLst>
        </pc:picChg>
        <pc:picChg chg="mod">
          <ac:chgData name="Dan Toft" userId="f3bf429e-1f21-44de-853c-e541fb5aa85e" providerId="ADAL" clId="{D90F9D7A-0C9B-4603-A29F-4141C737CFF1}" dt="2023-08-22T07:06:30.111" v="565" actId="962"/>
          <ac:picMkLst>
            <pc:docMk/>
            <pc:sldMk cId="2570244850" sldId="269"/>
            <ac:picMk id="11" creationId="{67B7B850-5E2B-E613-146E-0E2AE8E60DC6}"/>
          </ac:picMkLst>
        </pc:picChg>
        <pc:picChg chg="mod">
          <ac:chgData name="Dan Toft" userId="f3bf429e-1f21-44de-853c-e541fb5aa85e" providerId="ADAL" clId="{D90F9D7A-0C9B-4603-A29F-4141C737CFF1}" dt="2023-08-22T07:06:25.515" v="564" actId="962"/>
          <ac:picMkLst>
            <pc:docMk/>
            <pc:sldMk cId="2570244850" sldId="269"/>
            <ac:picMk id="14" creationId="{EBFE988B-CD84-C6A4-9E5B-E3CB6A36DB74}"/>
          </ac:picMkLst>
        </pc:picChg>
      </pc:sldChg>
      <pc:sldChg chg="new del">
        <pc:chgData name="Dan Toft" userId="f3bf429e-1f21-44de-853c-e541fb5aa85e" providerId="ADAL" clId="{D90F9D7A-0C9B-4603-A29F-4141C737CFF1}" dt="2023-08-22T06:00:35.250" v="146" actId="47"/>
        <pc:sldMkLst>
          <pc:docMk/>
          <pc:sldMk cId="1727019101" sldId="270"/>
        </pc:sldMkLst>
      </pc:sldChg>
      <pc:sldChg chg="modSp add mod modTransition modAnim">
        <pc:chgData name="Dan Toft" userId="f3bf429e-1f21-44de-853c-e541fb5aa85e" providerId="ADAL" clId="{D90F9D7A-0C9B-4603-A29F-4141C737CFF1}" dt="2023-08-22T07:11:44.574" v="581"/>
        <pc:sldMkLst>
          <pc:docMk/>
          <pc:sldMk cId="2547589433" sldId="270"/>
        </pc:sldMkLst>
        <pc:spChg chg="mod">
          <ac:chgData name="Dan Toft" userId="f3bf429e-1f21-44de-853c-e541fb5aa85e" providerId="ADAL" clId="{D90F9D7A-0C9B-4603-A29F-4141C737CFF1}" dt="2023-08-22T07:05:22.986" v="553" actId="962"/>
          <ac:spMkLst>
            <pc:docMk/>
            <pc:sldMk cId="2547589433" sldId="270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2T07:05:30.093" v="554" actId="962"/>
          <ac:spMkLst>
            <pc:docMk/>
            <pc:sldMk cId="2547589433" sldId="270"/>
            <ac:spMk id="7" creationId="{B8D251E2-C704-0D1C-C038-2F06F23E6E45}"/>
          </ac:spMkLst>
        </pc:spChg>
        <pc:picChg chg="mod">
          <ac:chgData name="Dan Toft" userId="f3bf429e-1f21-44de-853c-e541fb5aa85e" providerId="ADAL" clId="{D90F9D7A-0C9B-4603-A29F-4141C737CFF1}" dt="2023-08-22T07:06:08.941" v="561" actId="962"/>
          <ac:picMkLst>
            <pc:docMk/>
            <pc:sldMk cId="2547589433" sldId="270"/>
            <ac:picMk id="5" creationId="{AE32B6FC-3C00-C42A-BCED-D865C800C0F4}"/>
          </ac:picMkLst>
        </pc:picChg>
        <pc:picChg chg="mod">
          <ac:chgData name="Dan Toft" userId="f3bf429e-1f21-44de-853c-e541fb5aa85e" providerId="ADAL" clId="{D90F9D7A-0C9B-4603-A29F-4141C737CFF1}" dt="2023-08-22T07:05:53.431" v="559" actId="962"/>
          <ac:picMkLst>
            <pc:docMk/>
            <pc:sldMk cId="2547589433" sldId="270"/>
            <ac:picMk id="8" creationId="{E4844E6B-AC3B-8F35-5B94-76A29D1D2273}"/>
          </ac:picMkLst>
        </pc:picChg>
        <pc:picChg chg="mod">
          <ac:chgData name="Dan Toft" userId="f3bf429e-1f21-44de-853c-e541fb5aa85e" providerId="ADAL" clId="{D90F9D7A-0C9B-4603-A29F-4141C737CFF1}" dt="2023-08-22T07:05:43.471" v="557" actId="962"/>
          <ac:picMkLst>
            <pc:docMk/>
            <pc:sldMk cId="2547589433" sldId="270"/>
            <ac:picMk id="11" creationId="{67B7B850-5E2B-E613-146E-0E2AE8E60DC6}"/>
          </ac:picMkLst>
        </pc:picChg>
        <pc:picChg chg="mod">
          <ac:chgData name="Dan Toft" userId="f3bf429e-1f21-44de-853c-e541fb5aa85e" providerId="ADAL" clId="{D90F9D7A-0C9B-4603-A29F-4141C737CFF1}" dt="2023-08-22T07:05:35.913" v="555" actId="962"/>
          <ac:picMkLst>
            <pc:docMk/>
            <pc:sldMk cId="2547589433" sldId="270"/>
            <ac:picMk id="14" creationId="{EBFE988B-CD84-C6A4-9E5B-E3CB6A36DB74}"/>
          </ac:picMkLst>
        </pc:picChg>
      </pc:sldChg>
      <pc:sldChg chg="modSp new mod modNotesTx">
        <pc:chgData name="Dan Toft" userId="f3bf429e-1f21-44de-853c-e541fb5aa85e" providerId="ADAL" clId="{D90F9D7A-0C9B-4603-A29F-4141C737CFF1}" dt="2023-08-24T07:01:18.293" v="615" actId="20577"/>
        <pc:sldMkLst>
          <pc:docMk/>
          <pc:sldMk cId="4028284832" sldId="271"/>
        </pc:sldMkLst>
        <pc:spChg chg="mod">
          <ac:chgData name="Dan Toft" userId="f3bf429e-1f21-44de-853c-e541fb5aa85e" providerId="ADAL" clId="{D90F9D7A-0C9B-4603-A29F-4141C737CFF1}" dt="2023-08-22T07:01:57.834" v="349" actId="20577"/>
          <ac:spMkLst>
            <pc:docMk/>
            <pc:sldMk cId="4028284832" sldId="271"/>
            <ac:spMk id="2" creationId="{AB0D02D7-ECB9-C929-7F5A-47AF60042775}"/>
          </ac:spMkLst>
        </pc:spChg>
        <pc:spChg chg="mod">
          <ac:chgData name="Dan Toft" userId="f3bf429e-1f21-44de-853c-e541fb5aa85e" providerId="ADAL" clId="{D90F9D7A-0C9B-4603-A29F-4141C737CFF1}" dt="2023-08-22T07:02:50.955" v="479" actId="20577"/>
          <ac:spMkLst>
            <pc:docMk/>
            <pc:sldMk cId="4028284832" sldId="271"/>
            <ac:spMk id="3" creationId="{0819B4C3-EF5E-A0BC-DB68-57848CA411FE}"/>
          </ac:spMkLst>
        </pc:spChg>
      </pc:sldChg>
      <pc:sldChg chg="modSp new mod modNotesTx">
        <pc:chgData name="Dan Toft" userId="f3bf429e-1f21-44de-853c-e541fb5aa85e" providerId="ADAL" clId="{D90F9D7A-0C9B-4603-A29F-4141C737CFF1}" dt="2023-08-24T07:01:14.621" v="610" actId="20577"/>
        <pc:sldMkLst>
          <pc:docMk/>
          <pc:sldMk cId="3454283121" sldId="272"/>
        </pc:sldMkLst>
        <pc:spChg chg="mod">
          <ac:chgData name="Dan Toft" userId="f3bf429e-1f21-44de-853c-e541fb5aa85e" providerId="ADAL" clId="{D90F9D7A-0C9B-4603-A29F-4141C737CFF1}" dt="2023-08-22T07:03:01.916" v="507" actId="20577"/>
          <ac:spMkLst>
            <pc:docMk/>
            <pc:sldMk cId="3454283121" sldId="272"/>
            <ac:spMk id="2" creationId="{C380B608-629C-6B79-7D60-DFC4C0950B83}"/>
          </ac:spMkLst>
        </pc:spChg>
        <pc:spChg chg="mod">
          <ac:chgData name="Dan Toft" userId="f3bf429e-1f21-44de-853c-e541fb5aa85e" providerId="ADAL" clId="{D90F9D7A-0C9B-4603-A29F-4141C737CFF1}" dt="2023-08-22T07:03:19.480" v="549" actId="20577"/>
          <ac:spMkLst>
            <pc:docMk/>
            <pc:sldMk cId="3454283121" sldId="272"/>
            <ac:spMk id="3" creationId="{54A78A75-151E-1DDA-6984-5CA524C987BC}"/>
          </ac:spMkLst>
        </pc:spChg>
      </pc:sldChg>
    </pc:docChg>
  </pc:docChgLst>
  <pc:docChgLst>
    <pc:chgData name="Jeppe Spanggaard" userId="S::js@evobis.dk::ebe30bb7-7d96-4dcf-9172-356c9bd9a756" providerId="AD" clId="Web-{25CC7AD6-8656-CEB1-CB59-CE661CE9D389}"/>
    <pc:docChg chg="modSld">
      <pc:chgData name="Jeppe Spanggaard" userId="S::js@evobis.dk::ebe30bb7-7d96-4dcf-9172-356c9bd9a756" providerId="AD" clId="Web-{25CC7AD6-8656-CEB1-CB59-CE661CE9D389}" dt="2023-09-05T14:33:09.530" v="62" actId="20577"/>
      <pc:docMkLst>
        <pc:docMk/>
      </pc:docMkLst>
      <pc:sldChg chg="modSp modNotes">
        <pc:chgData name="Jeppe Spanggaard" userId="S::js@evobis.dk::ebe30bb7-7d96-4dcf-9172-356c9bd9a756" providerId="AD" clId="Web-{25CC7AD6-8656-CEB1-CB59-CE661CE9D389}" dt="2023-09-05T14:33:09.530" v="62" actId="20577"/>
        <pc:sldMkLst>
          <pc:docMk/>
          <pc:sldMk cId="1276430669" sldId="276"/>
        </pc:sldMkLst>
        <pc:spChg chg="mod">
          <ac:chgData name="Jeppe Spanggaard" userId="S::js@evobis.dk::ebe30bb7-7d96-4dcf-9172-356c9bd9a756" providerId="AD" clId="Web-{25CC7AD6-8656-CEB1-CB59-CE661CE9D389}" dt="2023-09-05T14:33:09.530" v="62" actId="20577"/>
          <ac:spMkLst>
            <pc:docMk/>
            <pc:sldMk cId="1276430669" sldId="276"/>
            <ac:spMk id="30" creationId="{92ABE72A-9776-B4C2-A095-18946AF88711}"/>
          </ac:spMkLst>
        </pc:spChg>
      </pc:sldChg>
      <pc:sldChg chg="modNotes">
        <pc:chgData name="Jeppe Spanggaard" userId="S::js@evobis.dk::ebe30bb7-7d96-4dcf-9172-356c9bd9a756" providerId="AD" clId="Web-{25CC7AD6-8656-CEB1-CB59-CE661CE9D389}" dt="2023-09-05T14:21:32.290" v="55"/>
        <pc:sldMkLst>
          <pc:docMk/>
          <pc:sldMk cId="3321359468" sldId="277"/>
        </pc:sldMkLst>
      </pc:sldChg>
      <pc:sldChg chg="modCm modNotes">
        <pc:chgData name="Jeppe Spanggaard" userId="S::js@evobis.dk::ebe30bb7-7d96-4dcf-9172-356c9bd9a756" providerId="AD" clId="Web-{25CC7AD6-8656-CEB1-CB59-CE661CE9D389}" dt="2023-09-05T14:16:49.438" v="17"/>
        <pc:sldMkLst>
          <pc:docMk/>
          <pc:sldMk cId="1229591675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25CC7AD6-8656-CEB1-CB59-CE661CE9D389}" dt="2023-09-05T14:16:49.219" v="16"/>
              <pc2:cmMkLst xmlns:pc2="http://schemas.microsoft.com/office/powerpoint/2019/9/main/command">
                <pc:docMk/>
                <pc:sldMk cId="1229591675" sldId="278"/>
                <pc2:cmMk id="{0A27FB2B-C97E-4758-AFF9-3E1E06E2B9E4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25CC7AD6-8656-CEB1-CB59-CE661CE9D389}" dt="2023-09-05T14:16:47.047" v="15"/>
              <pc2:cmMkLst xmlns:pc2="http://schemas.microsoft.com/office/powerpoint/2019/9/main/command">
                <pc:docMk/>
                <pc:sldMk cId="1229591675" sldId="278"/>
                <pc2:cmMk id="{F3220EFF-330E-4BAE-BB9B-BB01C98D9C59}"/>
              </pc2:cmMkLst>
            </pc226:cmChg>
          </p:ext>
        </pc:extLst>
      </pc:sldChg>
      <pc:sldChg chg="modNotes">
        <pc:chgData name="Jeppe Spanggaard" userId="S::js@evobis.dk::ebe30bb7-7d96-4dcf-9172-356c9bd9a756" providerId="AD" clId="Web-{25CC7AD6-8656-CEB1-CB59-CE661CE9D389}" dt="2023-09-05T14:20:19.522" v="52"/>
        <pc:sldMkLst>
          <pc:docMk/>
          <pc:sldMk cId="3005028618" sldId="279"/>
        </pc:sldMkLst>
      </pc:sldChg>
      <pc:sldChg chg="modNotes">
        <pc:chgData name="Jeppe Spanggaard" userId="S::js@evobis.dk::ebe30bb7-7d96-4dcf-9172-356c9bd9a756" providerId="AD" clId="Web-{25CC7AD6-8656-CEB1-CB59-CE661CE9D389}" dt="2023-09-05T14:11:25.069" v="5"/>
        <pc:sldMkLst>
          <pc:docMk/>
          <pc:sldMk cId="3593085826" sldId="280"/>
        </pc:sldMkLst>
      </pc:sldChg>
      <pc:sldChg chg="modNotes">
        <pc:chgData name="Jeppe Spanggaard" userId="S::js@evobis.dk::ebe30bb7-7d96-4dcf-9172-356c9bd9a756" providerId="AD" clId="Web-{25CC7AD6-8656-CEB1-CB59-CE661CE9D389}" dt="2023-09-05T14:11:44.601" v="7"/>
        <pc:sldMkLst>
          <pc:docMk/>
          <pc:sldMk cId="2931122407" sldId="281"/>
        </pc:sldMkLst>
      </pc:sldChg>
    </pc:docChg>
  </pc:docChgLst>
  <pc:docChgLst>
    <pc:chgData name="Dan Toft" userId="f3bf429e-1f21-44de-853c-e541fb5aa85e" providerId="ADAL" clId="{5D9F0B26-0575-4A8E-823B-EC3618807593}"/>
    <pc:docChg chg="undo custSel addSld modSld sldOrd">
      <pc:chgData name="Dan Toft" userId="f3bf429e-1f21-44de-853c-e541fb5aa85e" providerId="ADAL" clId="{5D9F0B26-0575-4A8E-823B-EC3618807593}" dt="2023-08-31T18:51:47.380" v="1613" actId="20577"/>
      <pc:docMkLst>
        <pc:docMk/>
      </pc:docMkLst>
      <pc:sldChg chg="modSp mod">
        <pc:chgData name="Dan Toft" userId="f3bf429e-1f21-44de-853c-e541fb5aa85e" providerId="ADAL" clId="{5D9F0B26-0575-4A8E-823B-EC3618807593}" dt="2023-08-28T19:13:15.663" v="1414" actId="14826"/>
        <pc:sldMkLst>
          <pc:docMk/>
          <pc:sldMk cId="1402513841" sldId="256"/>
        </pc:sldMkLst>
        <pc:spChg chg="mod">
          <ac:chgData name="Dan Toft" userId="f3bf429e-1f21-44de-853c-e541fb5aa85e" providerId="ADAL" clId="{5D9F0B26-0575-4A8E-823B-EC3618807593}" dt="2023-08-28T17:20:44.896" v="334" actId="20577"/>
          <ac:spMkLst>
            <pc:docMk/>
            <pc:sldMk cId="1402513841" sldId="256"/>
            <ac:spMk id="3" creationId="{0945745F-CFD2-558A-EA26-5A0CB413620E}"/>
          </ac:spMkLst>
        </pc:spChg>
        <pc:picChg chg="mod">
          <ac:chgData name="Dan Toft" userId="f3bf429e-1f21-44de-853c-e541fb5aa85e" providerId="ADAL" clId="{5D9F0B26-0575-4A8E-823B-EC3618807593}" dt="2023-08-28T19:13:15.663" v="1414" actId="14826"/>
          <ac:picMkLst>
            <pc:docMk/>
            <pc:sldMk cId="1402513841" sldId="256"/>
            <ac:picMk id="1026" creationId="{5C7E6BFE-DC6E-5EEB-C469-E9D3E9D3DE35}"/>
          </ac:picMkLst>
        </pc:picChg>
      </pc:sldChg>
      <pc:sldChg chg="ord modNotesTx">
        <pc:chgData name="Dan Toft" userId="f3bf429e-1f21-44de-853c-e541fb5aa85e" providerId="ADAL" clId="{5D9F0B26-0575-4A8E-823B-EC3618807593}" dt="2023-08-31T18:51:38.189" v="1605" actId="20577"/>
        <pc:sldMkLst>
          <pc:docMk/>
          <pc:sldMk cId="2241804758" sldId="258"/>
        </pc:sldMkLst>
      </pc:sldChg>
      <pc:sldChg chg="modSp mod">
        <pc:chgData name="Dan Toft" userId="f3bf429e-1f21-44de-853c-e541fb5aa85e" providerId="ADAL" clId="{5D9F0B26-0575-4A8E-823B-EC3618807593}" dt="2023-08-28T17:23:13.771" v="447" actId="6549"/>
        <pc:sldMkLst>
          <pc:docMk/>
          <pc:sldMk cId="194576595" sldId="260"/>
        </pc:sldMkLst>
        <pc:spChg chg="mod">
          <ac:chgData name="Dan Toft" userId="f3bf429e-1f21-44de-853c-e541fb5aa85e" providerId="ADAL" clId="{5D9F0B26-0575-4A8E-823B-EC3618807593}" dt="2023-08-28T17:23:13.771" v="447" actId="6549"/>
          <ac:spMkLst>
            <pc:docMk/>
            <pc:sldMk cId="194576595" sldId="260"/>
            <ac:spMk id="12" creationId="{999F08BE-D2C4-19F5-E7E7-2061EF344C05}"/>
          </ac:spMkLst>
        </pc:spChg>
      </pc:sldChg>
      <pc:sldChg chg="addSp delSp modSp mod setBg modNotesTx">
        <pc:chgData name="Dan Toft" userId="f3bf429e-1f21-44de-853c-e541fb5aa85e" providerId="ADAL" clId="{5D9F0B26-0575-4A8E-823B-EC3618807593}" dt="2023-08-31T18:51:47.380" v="1613" actId="20577"/>
        <pc:sldMkLst>
          <pc:docMk/>
          <pc:sldMk cId="4028284832" sldId="271"/>
        </pc:sldMkLst>
        <pc:spChg chg="mod">
          <ac:chgData name="Dan Toft" userId="f3bf429e-1f21-44de-853c-e541fb5aa85e" providerId="ADAL" clId="{5D9F0B26-0575-4A8E-823B-EC3618807593}" dt="2023-08-28T17:19:42.488" v="329" actId="26606"/>
          <ac:spMkLst>
            <pc:docMk/>
            <pc:sldMk cId="4028284832" sldId="271"/>
            <ac:spMk id="2" creationId="{AB0D02D7-ECB9-C929-7F5A-47AF60042775}"/>
          </ac:spMkLst>
        </pc:spChg>
        <pc:spChg chg="mod ord">
          <ac:chgData name="Dan Toft" userId="f3bf429e-1f21-44de-853c-e541fb5aa85e" providerId="ADAL" clId="{5D9F0B26-0575-4A8E-823B-EC3618807593}" dt="2023-08-28T19:15:54.065" v="1600" actId="20577"/>
          <ac:spMkLst>
            <pc:docMk/>
            <pc:sldMk cId="4028284832" sldId="271"/>
            <ac:spMk id="3" creationId="{0819B4C3-EF5E-A0BC-DB68-57848CA411FE}"/>
          </ac:spMkLst>
        </pc:spChg>
        <pc:picChg chg="add del mod">
          <ac:chgData name="Dan Toft" userId="f3bf429e-1f21-44de-853c-e541fb5aa85e" providerId="ADAL" clId="{5D9F0B26-0575-4A8E-823B-EC3618807593}" dt="2023-08-28T17:19:42.488" v="329" actId="26606"/>
          <ac:picMkLst>
            <pc:docMk/>
            <pc:sldMk cId="4028284832" sldId="271"/>
            <ac:picMk id="7" creationId="{6507ADF7-92EA-A7DB-8BE5-A67548906B20}"/>
          </ac:picMkLst>
        </pc:picChg>
      </pc:sldChg>
      <pc:sldChg chg="addSp delSp modSp mod setBg">
        <pc:chgData name="Dan Toft" userId="f3bf429e-1f21-44de-853c-e541fb5aa85e" providerId="ADAL" clId="{5D9F0B26-0575-4A8E-823B-EC3618807593}" dt="2023-08-28T19:01:57.149" v="1064" actId="26606"/>
        <pc:sldMkLst>
          <pc:docMk/>
          <pc:sldMk cId="3454283121" sldId="272"/>
        </pc:sldMkLst>
        <pc:spChg chg="mod">
          <ac:chgData name="Dan Toft" userId="f3bf429e-1f21-44de-853c-e541fb5aa85e" providerId="ADAL" clId="{5D9F0B26-0575-4A8E-823B-EC3618807593}" dt="2023-08-28T18:25:20.041" v="868" actId="26606"/>
          <ac:spMkLst>
            <pc:docMk/>
            <pc:sldMk cId="3454283121" sldId="272"/>
            <ac:spMk id="2" creationId="{C380B608-629C-6B79-7D60-DFC4C0950B83}"/>
          </ac:spMkLst>
        </pc:spChg>
        <pc:spChg chg="add del mod">
          <ac:chgData name="Dan Toft" userId="f3bf429e-1f21-44de-853c-e541fb5aa85e" providerId="ADAL" clId="{5D9F0B26-0575-4A8E-823B-EC3618807593}" dt="2023-08-28T19:01:57.149" v="1064" actId="26606"/>
          <ac:spMkLst>
            <pc:docMk/>
            <pc:sldMk cId="3454283121" sldId="272"/>
            <ac:spMk id="3" creationId="{54A78A75-151E-1DDA-6984-5CA524C987BC}"/>
          </ac:spMkLst>
        </pc:spChg>
        <pc:graphicFrameChg chg="add del">
          <ac:chgData name="Dan Toft" userId="f3bf429e-1f21-44de-853c-e541fb5aa85e" providerId="ADAL" clId="{5D9F0B26-0575-4A8E-823B-EC3618807593}" dt="2023-08-28T18:25:26.252" v="870" actId="26606"/>
          <ac:graphicFrameMkLst>
            <pc:docMk/>
            <pc:sldMk cId="3454283121" sldId="272"/>
            <ac:graphicFrameMk id="1032" creationId="{3F8347E3-68A1-2687-D76F-171FEC663985}"/>
          </ac:graphicFrameMkLst>
        </pc:graphicFrameChg>
        <pc:graphicFrameChg chg="add del">
          <ac:chgData name="Dan Toft" userId="f3bf429e-1f21-44de-853c-e541fb5aa85e" providerId="ADAL" clId="{5D9F0B26-0575-4A8E-823B-EC3618807593}" dt="2023-08-28T19:01:55.109" v="1062" actId="26606"/>
          <ac:graphicFrameMkLst>
            <pc:docMk/>
            <pc:sldMk cId="3454283121" sldId="272"/>
            <ac:graphicFrameMk id="1033" creationId="{A7541AC3-7F1C-CC9A-4676-91CF34B411BD}"/>
          </ac:graphicFrameMkLst>
        </pc:graphicFrameChg>
        <pc:graphicFrameChg chg="add del">
          <ac:chgData name="Dan Toft" userId="f3bf429e-1f21-44de-853c-e541fb5aa85e" providerId="ADAL" clId="{5D9F0B26-0575-4A8E-823B-EC3618807593}" dt="2023-08-28T19:01:57.149" v="1064" actId="26606"/>
          <ac:graphicFrameMkLst>
            <pc:docMk/>
            <pc:sldMk cId="3454283121" sldId="272"/>
            <ac:graphicFrameMk id="1034" creationId="{D5619F80-A3B5-A894-0178-71B7C1DE19EC}"/>
          </ac:graphicFrameMkLst>
        </pc:graphicFrameChg>
        <pc:picChg chg="add del mod">
          <ac:chgData name="Dan Toft" userId="f3bf429e-1f21-44de-853c-e541fb5aa85e" providerId="ADAL" clId="{5D9F0B26-0575-4A8E-823B-EC3618807593}" dt="2023-08-28T17:21:30.662" v="337" actId="21"/>
          <ac:picMkLst>
            <pc:docMk/>
            <pc:sldMk cId="3454283121" sldId="272"/>
            <ac:picMk id="1026" creationId="{528B6330-0F73-96B9-EA34-B9455704C2B6}"/>
          </ac:picMkLst>
        </pc:picChg>
        <pc:picChg chg="add mod">
          <ac:chgData name="Dan Toft" userId="f3bf429e-1f21-44de-853c-e541fb5aa85e" providerId="ADAL" clId="{5D9F0B26-0575-4A8E-823B-EC3618807593}" dt="2023-08-28T18:25:20.041" v="868" actId="26606"/>
          <ac:picMkLst>
            <pc:docMk/>
            <pc:sldMk cId="3454283121" sldId="272"/>
            <ac:picMk id="1028" creationId="{D1033FB3-A8A4-7041-9349-150A82DBEF6A}"/>
          </ac:picMkLst>
        </pc:picChg>
        <pc:picChg chg="add mod ord">
          <ac:chgData name="Dan Toft" userId="f3bf429e-1f21-44de-853c-e541fb5aa85e" providerId="ADAL" clId="{5D9F0B26-0575-4A8E-823B-EC3618807593}" dt="2023-08-28T18:25:20.041" v="868" actId="26606"/>
          <ac:picMkLst>
            <pc:docMk/>
            <pc:sldMk cId="3454283121" sldId="272"/>
            <ac:picMk id="1030" creationId="{0F75C81C-6BE8-EF53-5D39-E9114056AF2E}"/>
          </ac:picMkLst>
        </pc:picChg>
      </pc:sldChg>
      <pc:sldChg chg="addSp delSp modSp new mod setBg setClrOvrMap modNotesTx">
        <pc:chgData name="Dan Toft" userId="f3bf429e-1f21-44de-853c-e541fb5aa85e" providerId="ADAL" clId="{5D9F0B26-0575-4A8E-823B-EC3618807593}" dt="2023-08-28T19:02:11.489" v="1071" actId="20577"/>
        <pc:sldMkLst>
          <pc:docMk/>
          <pc:sldMk cId="1877971595" sldId="273"/>
        </pc:sldMkLst>
        <pc:spChg chg="del mod">
          <ac:chgData name="Dan Toft" userId="f3bf429e-1f21-44de-853c-e541fb5aa85e" providerId="ADAL" clId="{5D9F0B26-0575-4A8E-823B-EC3618807593}" dt="2023-08-28T17:21:52.185" v="346" actId="478"/>
          <ac:spMkLst>
            <pc:docMk/>
            <pc:sldMk cId="1877971595" sldId="273"/>
            <ac:spMk id="2" creationId="{D667532F-96A8-8DB5-3492-1C975731BE22}"/>
          </ac:spMkLst>
        </pc:spChg>
        <pc:spChg chg="del">
          <ac:chgData name="Dan Toft" userId="f3bf429e-1f21-44de-853c-e541fb5aa85e" providerId="ADAL" clId="{5D9F0B26-0575-4A8E-823B-EC3618807593}" dt="2023-08-28T17:21:33.930" v="340" actId="478"/>
          <ac:spMkLst>
            <pc:docMk/>
            <pc:sldMk cId="1877971595" sldId="273"/>
            <ac:spMk id="3" creationId="{6D3FBC79-7DA4-083B-2800-693355847247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9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1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3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5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7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8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9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1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2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3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4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6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7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8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5.581" v="619" actId="26606"/>
          <ac:spMkLst>
            <pc:docMk/>
            <pc:sldMk cId="1877971595" sldId="273"/>
            <ac:spMk id="30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2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3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4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6.316" v="623" actId="26606"/>
          <ac:spMkLst>
            <pc:docMk/>
            <pc:sldMk cId="1877971595" sldId="273"/>
            <ac:spMk id="36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841" v="625" actId="26606"/>
          <ac:spMkLst>
            <pc:docMk/>
            <pc:sldMk cId="1877971595" sldId="273"/>
            <ac:spMk id="38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841" v="625" actId="26606"/>
          <ac:spMkLst>
            <pc:docMk/>
            <pc:sldMk cId="1877971595" sldId="273"/>
            <ac:spMk id="39" creationId="{CD0FF873-0D97-4AE7-A97E-539910376DCF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1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2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3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5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6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7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8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0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1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2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4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5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6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7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59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60" creationId="{1DFB0247-B3BE-415F-964D-FF65CFDD6F06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61" creationId="{68F94CD0-ECDA-4C0C-ADE1-50638BD0CF9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3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4" creationId="{C42F24F1-C1EF-471F-A19B-A340CE541DE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5" creationId="{E56C425C-3C64-47BA-B583-94D39B9B7F78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7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8" creationId="{1DFB0247-B3BE-415F-964D-FF65CFDD6F06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9" creationId="{68F94CD0-ECDA-4C0C-ADE1-50638BD0CF9F}"/>
          </ac:spMkLst>
        </pc:spChg>
        <pc:spChg chg="add del">
          <ac:chgData name="Dan Toft" userId="f3bf429e-1f21-44de-853c-e541fb5aa85e" providerId="ADAL" clId="{5D9F0B26-0575-4A8E-823B-EC3618807593}" dt="2023-08-28T17:27:53.712" v="641" actId="26606"/>
          <ac:spMkLst>
            <pc:docMk/>
            <pc:sldMk cId="1877971595" sldId="273"/>
            <ac:spMk id="71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4.612" v="643" actId="26606"/>
          <ac:spMkLst>
            <pc:docMk/>
            <pc:sldMk cId="1877971595" sldId="273"/>
            <ac:spMk id="73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54.612" v="643" actId="26606"/>
          <ac:spMkLst>
            <pc:docMk/>
            <pc:sldMk cId="1877971595" sldId="273"/>
            <ac:spMk id="74" creationId="{9235782D-E7F7-4402-B05E-EE96B8CF5C95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6" creationId="{0E99ED6D-365F-4CAE-942F-ECA78F74BD7F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7" creationId="{9B0F74F9-E373-4883-A533-C80C53DE6DE0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8" creationId="{4765FFFB-1163-4DA7-83B0-B8677ABBC6FF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9" creationId="{EC117A05-2F4F-4370-A926-6191A5C3DCD1}"/>
          </ac:spMkLst>
        </pc:spChg>
        <pc:picChg chg="add mod">
          <ac:chgData name="Dan Toft" userId="f3bf429e-1f21-44de-853c-e541fb5aa85e" providerId="ADAL" clId="{5D9F0B26-0575-4A8E-823B-EC3618807593}" dt="2023-08-28T17:27:54.617" v="644" actId="26606"/>
          <ac:picMkLst>
            <pc:docMk/>
            <pc:sldMk cId="1877971595" sldId="273"/>
            <ac:picMk id="4" creationId="{FE58B187-4080-1105-0C99-3395FCEC0354}"/>
          </ac:picMkLst>
        </pc:picChg>
      </pc:sldChg>
      <pc:sldChg chg="addSp delSp modSp new mod setBg setClrOvrMap">
        <pc:chgData name="Dan Toft" userId="f3bf429e-1f21-44de-853c-e541fb5aa85e" providerId="ADAL" clId="{5D9F0B26-0575-4A8E-823B-EC3618807593}" dt="2023-08-28T19:04:58.465" v="1196" actId="20577"/>
        <pc:sldMkLst>
          <pc:docMk/>
          <pc:sldMk cId="1531522371" sldId="274"/>
        </pc:sldMkLst>
        <pc:spChg chg="mod">
          <ac:chgData name="Dan Toft" userId="f3bf429e-1f21-44de-853c-e541fb5aa85e" providerId="ADAL" clId="{5D9F0B26-0575-4A8E-823B-EC3618807593}" dt="2023-08-28T18:32:57.301" v="1025" actId="26606"/>
          <ac:spMkLst>
            <pc:docMk/>
            <pc:sldMk cId="1531522371" sldId="274"/>
            <ac:spMk id="2" creationId="{C489EF8C-9E77-2926-08C1-6BDCC068F314}"/>
          </ac:spMkLst>
        </pc:spChg>
        <pc:spChg chg="add del mod">
          <ac:chgData name="Dan Toft" userId="f3bf429e-1f21-44de-853c-e541fb5aa85e" providerId="ADAL" clId="{5D9F0B26-0575-4A8E-823B-EC3618807593}" dt="2023-08-28T18:32:38.803" v="1011" actId="26606"/>
          <ac:spMkLst>
            <pc:docMk/>
            <pc:sldMk cId="1531522371" sldId="274"/>
            <ac:spMk id="3" creationId="{D9A2B25E-E9A3-A42F-F9E5-C04CBBB2EDF4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9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11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13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17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19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20" creationId="{D9A2B25E-E9A3-A42F-F9E5-C04CBBB2EDF4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21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8:32:56.323" v="1023" actId="26606"/>
          <ac:spMkLst>
            <pc:docMk/>
            <pc:sldMk cId="1531522371" sldId="274"/>
            <ac:spMk id="28" creationId="{98631A13-5CE6-4934-956A-8EBF19C149B3}"/>
          </ac:spMkLst>
        </pc:spChg>
        <pc:graphicFrameChg chg="add del">
          <ac:chgData name="Dan Toft" userId="f3bf429e-1f21-44de-853c-e541fb5aa85e" providerId="ADAL" clId="{5D9F0B26-0575-4A8E-823B-EC3618807593}" dt="2023-08-28T18:32:37.827" v="1008" actId="26606"/>
          <ac:graphicFrameMkLst>
            <pc:docMk/>
            <pc:sldMk cId="1531522371" sldId="274"/>
            <ac:graphicFrameMk id="15" creationId="{E994F93E-E06F-87F0-7BD8-CB13604FE525}"/>
          </ac:graphicFrameMkLst>
        </pc:graphicFrameChg>
        <pc:graphicFrameChg chg="add mod modGraphic">
          <ac:chgData name="Dan Toft" userId="f3bf429e-1f21-44de-853c-e541fb5aa85e" providerId="ADAL" clId="{5D9F0B26-0575-4A8E-823B-EC3618807593}" dt="2023-08-28T19:04:58.465" v="1196" actId="20577"/>
          <ac:graphicFrameMkLst>
            <pc:docMk/>
            <pc:sldMk cId="1531522371" sldId="274"/>
            <ac:graphicFrameMk id="23" creationId="{E994F93E-E06F-87F0-7BD8-CB13604FE525}"/>
          </ac:graphicFrameMkLst>
        </pc:graphicFrameChg>
        <pc:picChg chg="add del">
          <ac:chgData name="Dan Toft" userId="f3bf429e-1f21-44de-853c-e541fb5aa85e" providerId="ADAL" clId="{5D9F0B26-0575-4A8E-823B-EC3618807593}" dt="2023-08-28T18:32:36.339" v="1006" actId="26606"/>
          <ac:picMkLst>
            <pc:docMk/>
            <pc:sldMk cId="1531522371" sldId="274"/>
            <ac:picMk id="5" creationId="{FA19111F-36A9-1805-774A-E3D5F4C09E45}"/>
          </ac:picMkLst>
        </pc:picChg>
        <pc:picChg chg="add del">
          <ac:chgData name="Dan Toft" userId="f3bf429e-1f21-44de-853c-e541fb5aa85e" providerId="ADAL" clId="{5D9F0B26-0575-4A8E-823B-EC3618807593}" dt="2023-08-28T18:32:38.786" v="1010" actId="26606"/>
          <ac:picMkLst>
            <pc:docMk/>
            <pc:sldMk cId="1531522371" sldId="274"/>
            <ac:picMk id="18" creationId="{FA19111F-36A9-1805-774A-E3D5F4C09E45}"/>
          </ac:picMkLst>
        </pc:picChg>
      </pc:sldChg>
      <pc:sldChg chg="addSp delSp modSp new mod modAnim modShow modNotesTx">
        <pc:chgData name="Dan Toft" userId="f3bf429e-1f21-44de-853c-e541fb5aa85e" providerId="ADAL" clId="{5D9F0B26-0575-4A8E-823B-EC3618807593}" dt="2023-08-28T19:02:25.289" v="1087" actId="20577"/>
        <pc:sldMkLst>
          <pc:docMk/>
          <pc:sldMk cId="52628269" sldId="275"/>
        </pc:sldMkLst>
        <pc:spChg chg="del">
          <ac:chgData name="Dan Toft" userId="f3bf429e-1f21-44de-853c-e541fb5aa85e" providerId="ADAL" clId="{5D9F0B26-0575-4A8E-823B-EC3618807593}" dt="2023-08-28T19:00:38.998" v="1055" actId="478"/>
          <ac:spMkLst>
            <pc:docMk/>
            <pc:sldMk cId="52628269" sldId="275"/>
            <ac:spMk id="2" creationId="{C8CC44F0-89D5-A3DA-46CC-1AA48120FAAC}"/>
          </ac:spMkLst>
        </pc:spChg>
        <pc:spChg chg="del">
          <ac:chgData name="Dan Toft" userId="f3bf429e-1f21-44de-853c-e541fb5aa85e" providerId="ADAL" clId="{5D9F0B26-0575-4A8E-823B-EC3618807593}" dt="2023-08-28T19:00:35.066" v="1053"/>
          <ac:spMkLst>
            <pc:docMk/>
            <pc:sldMk cId="52628269" sldId="275"/>
            <ac:spMk id="3" creationId="{F0AE5895-FF1B-D976-58E1-81D672234429}"/>
          </ac:spMkLst>
        </pc:spChg>
        <pc:picChg chg="add mod">
          <ac:chgData name="Dan Toft" userId="f3bf429e-1f21-44de-853c-e541fb5aa85e" providerId="ADAL" clId="{5D9F0B26-0575-4A8E-823B-EC3618807593}" dt="2023-08-28T19:00:55.319" v="1059" actId="1076"/>
          <ac:picMkLst>
            <pc:docMk/>
            <pc:sldMk cId="52628269" sldId="275"/>
            <ac:picMk id="4" creationId="{29815811-449C-488C-60BC-48332C5A4666}"/>
          </ac:picMkLst>
        </pc:picChg>
      </pc:sldChg>
      <pc:sldChg chg="addSp delSp modSp new mod ord setBg setClrOvrMap modNotesTx">
        <pc:chgData name="Dan Toft" userId="f3bf429e-1f21-44de-853c-e541fb5aa85e" providerId="ADAL" clId="{5D9F0B26-0575-4A8E-823B-EC3618807593}" dt="2023-08-28T19:15:30.004" v="1575" actId="20577"/>
        <pc:sldMkLst>
          <pc:docMk/>
          <pc:sldMk cId="1276430669" sldId="276"/>
        </pc:sldMkLst>
        <pc:spChg chg="mo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" creationId="{F220DD59-095D-41A2-0C52-3F7DC543CDE3}"/>
          </ac:spMkLst>
        </pc:spChg>
        <pc:spChg chg="add del mo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" creationId="{92ABE72A-9776-B4C2-A095-18946AF88711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9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11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13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9:15:25.082" v="1566" actId="26606"/>
          <ac:spMkLst>
            <pc:docMk/>
            <pc:sldMk cId="1276430669" sldId="276"/>
            <ac:spMk id="23" creationId="{92ABE72A-9776-B4C2-A095-18946AF88711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7" creationId="{E1D2DD98-D3D0-480A-84E3-223B796CBE1F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9" creationId="{0A163AB7-6612-45A3-8882-C5D1D27DC953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0" creationId="{92ABE72A-9776-B4C2-A095-18946AF88711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1" creationId="{431F06DA-D28C-4234-B488-3AB58FDE0632}"/>
          </ac:spMkLst>
        </pc:spChg>
        <pc:graphicFrameChg chg="add del">
          <ac:chgData name="Dan Toft" userId="f3bf429e-1f21-44de-853c-e541fb5aa85e" providerId="ADAL" clId="{5D9F0B26-0575-4A8E-823B-EC3618807593}" dt="2023-08-28T19:15:22.408" v="1558" actId="26606"/>
          <ac:graphicFrameMkLst>
            <pc:docMk/>
            <pc:sldMk cId="1276430669" sldId="276"/>
            <ac:graphicFrameMk id="15" creationId="{CDCD7AD7-E753-834E-8989-AF9F63F03CEB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3.146" v="1560" actId="26606"/>
          <ac:graphicFrameMkLst>
            <pc:docMk/>
            <pc:sldMk cId="1276430669" sldId="276"/>
            <ac:graphicFrameMk id="17" creationId="{14E8C5B9-153F-AE5F-9D25-2B38E11DBC5F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3.657" v="1562" actId="26606"/>
          <ac:graphicFrameMkLst>
            <pc:docMk/>
            <pc:sldMk cId="1276430669" sldId="276"/>
            <ac:graphicFrameMk id="19" creationId="{CDCD7AD7-E753-834E-8989-AF9F63F03CEB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4.434" v="1564" actId="26606"/>
          <ac:graphicFrameMkLst>
            <pc:docMk/>
            <pc:sldMk cId="1276430669" sldId="276"/>
            <ac:graphicFrameMk id="21" creationId="{8927F679-436E-ABFB-4C3F-250E4249686F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6.041" v="1568" actId="26606"/>
          <ac:graphicFrameMkLst>
            <pc:docMk/>
            <pc:sldMk cId="1276430669" sldId="276"/>
            <ac:graphicFrameMk id="25" creationId="{CDCD7AD7-E753-834E-8989-AF9F63F03CEB}"/>
          </ac:graphicFrameMkLst>
        </pc:graphicFrameChg>
        <pc:picChg chg="add del">
          <ac:chgData name="Dan Toft" userId="f3bf429e-1f21-44de-853c-e541fb5aa85e" providerId="ADAL" clId="{5D9F0B26-0575-4A8E-823B-EC3618807593}" dt="2023-08-28T19:15:21.757" v="1556" actId="26606"/>
          <ac:picMkLst>
            <pc:docMk/>
            <pc:sldMk cId="1276430669" sldId="276"/>
            <ac:picMk id="5" creationId="{0D74415F-78E9-4213-A760-9883DAA0F1AC}"/>
          </ac:picMkLst>
        </pc:picChg>
        <pc:picChg chg="add del">
          <ac:chgData name="Dan Toft" userId="f3bf429e-1f21-44de-853c-e541fb5aa85e" providerId="ADAL" clId="{5D9F0B26-0575-4A8E-823B-EC3618807593}" dt="2023-08-28T19:15:25.082" v="1566" actId="26606"/>
          <ac:picMkLst>
            <pc:docMk/>
            <pc:sldMk cId="1276430669" sldId="276"/>
            <ac:picMk id="7" creationId="{AB93E12D-ED34-0A6C-299C-79E459EF999C}"/>
          </ac:picMkLst>
        </pc:picChg>
        <pc:picChg chg="add">
          <ac:chgData name="Dan Toft" userId="f3bf429e-1f21-44de-853c-e541fb5aa85e" providerId="ADAL" clId="{5D9F0B26-0575-4A8E-823B-EC3618807593}" dt="2023-08-28T19:15:26.068" v="1569" actId="26606"/>
          <ac:picMkLst>
            <pc:docMk/>
            <pc:sldMk cId="1276430669" sldId="276"/>
            <ac:picMk id="28" creationId="{0D74415F-78E9-4213-A760-9883DAA0F1AC}"/>
          </ac:picMkLst>
        </pc:picChg>
      </pc:sldChg>
      <pc:sldChg chg="new modNotesTx">
        <pc:chgData name="Dan Toft" userId="f3bf429e-1f21-44de-853c-e541fb5aa85e" providerId="ADAL" clId="{5D9F0B26-0575-4A8E-823B-EC3618807593}" dt="2023-08-28T19:11:58.423" v="1347" actId="20577"/>
        <pc:sldMkLst>
          <pc:docMk/>
          <pc:sldMk cId="3321359468" sldId="277"/>
        </pc:sldMkLst>
      </pc:sldChg>
    </pc:docChg>
  </pc:docChgLst>
  <pc:docChgLst>
    <pc:chgData name="Jeppe Spanggaard" userId="S::js@evobis.dk::ebe30bb7-7d96-4dcf-9172-356c9bd9a756" providerId="AD" clId="Web-{D3B26E75-5164-372C-3867-A5F97F147AC4}"/>
    <pc:docChg chg="addSld modSld sldOrd">
      <pc:chgData name="Jeppe Spanggaard" userId="S::js@evobis.dk::ebe30bb7-7d96-4dcf-9172-356c9bd9a756" providerId="AD" clId="Web-{D3B26E75-5164-372C-3867-A5F97F147AC4}" dt="2023-09-04T18:50:42.754" v="531" actId="20577"/>
      <pc:docMkLst>
        <pc:docMk/>
      </pc:docMkLst>
      <pc:sldChg chg="modSp">
        <pc:chgData name="Jeppe Spanggaard" userId="S::js@evobis.dk::ebe30bb7-7d96-4dcf-9172-356c9bd9a756" providerId="AD" clId="Web-{D3B26E75-5164-372C-3867-A5F97F147AC4}" dt="2023-09-04T18:50:42.754" v="531" actId="20577"/>
        <pc:sldMkLst>
          <pc:docMk/>
          <pc:sldMk cId="1276430669" sldId="276"/>
        </pc:sldMkLst>
        <pc:spChg chg="mod">
          <ac:chgData name="Jeppe Spanggaard" userId="S::js@evobis.dk::ebe30bb7-7d96-4dcf-9172-356c9bd9a756" providerId="AD" clId="Web-{D3B26E75-5164-372C-3867-A5F97F147AC4}" dt="2023-09-04T18:50:42.754" v="531" actId="20577"/>
          <ac:spMkLst>
            <pc:docMk/>
            <pc:sldMk cId="1276430669" sldId="276"/>
            <ac:spMk id="30" creationId="{92ABE72A-9776-B4C2-A095-18946AF88711}"/>
          </ac:spMkLst>
        </pc:spChg>
      </pc:sldChg>
      <pc:sldChg chg="addSp delSp modSp mod setBg addAnim modCm modNotes">
        <pc:chgData name="Jeppe Spanggaard" userId="S::js@evobis.dk::ebe30bb7-7d96-4dcf-9172-356c9bd9a756" providerId="AD" clId="Web-{D3B26E75-5164-372C-3867-A5F97F147AC4}" dt="2023-09-04T18:38:35.385" v="467"/>
        <pc:sldMkLst>
          <pc:docMk/>
          <pc:sldMk cId="3321359468" sldId="277"/>
        </pc:sldMkLst>
        <pc:spChg chg="mod">
          <ac:chgData name="Jeppe Spanggaard" userId="S::js@evobis.dk::ebe30bb7-7d96-4dcf-9172-356c9bd9a756" providerId="AD" clId="Web-{D3B26E75-5164-372C-3867-A5F97F147AC4}" dt="2023-09-04T16:44:23.901" v="72" actId="20577"/>
          <ac:spMkLst>
            <pc:docMk/>
            <pc:sldMk cId="3321359468" sldId="277"/>
            <ac:spMk id="2" creationId="{FFC68F8F-522A-3D22-836C-BEFE8849977C}"/>
          </ac:spMkLst>
        </pc:spChg>
        <pc:spChg chg="add del mod">
          <ac:chgData name="Jeppe Spanggaard" userId="S::js@evobis.dk::ebe30bb7-7d96-4dcf-9172-356c9bd9a756" providerId="AD" clId="Web-{D3B26E75-5164-372C-3867-A5F97F147AC4}" dt="2023-09-04T16:44:32.605" v="76"/>
          <ac:spMkLst>
            <pc:docMk/>
            <pc:sldMk cId="3321359468" sldId="277"/>
            <ac:spMk id="3" creationId="{790857FE-859B-8694-F7E3-D603CB0AE1A7}"/>
          </ac:spMkLst>
        </pc:spChg>
        <pc:spChg chg="del">
          <ac:chgData name="Jeppe Spanggaard" userId="S::js@evobis.dk::ebe30bb7-7d96-4dcf-9172-356c9bd9a756" providerId="AD" clId="Web-{D3B26E75-5164-372C-3867-A5F97F147AC4}" dt="2023-09-04T16:06:34.812" v="0"/>
          <ac:spMkLst>
            <pc:docMk/>
            <pc:sldMk cId="3321359468" sldId="277"/>
            <ac:spMk id="3" creationId="{D05E88EE-E2F8-7114-4267-4D1F41DB2574}"/>
          </ac:spMkLst>
        </pc:spChg>
        <pc:spChg chg="add mod">
          <ac:chgData name="Jeppe Spanggaard" userId="S::js@evobis.dk::ebe30bb7-7d96-4dcf-9172-356c9bd9a756" providerId="AD" clId="Web-{D3B26E75-5164-372C-3867-A5F97F147AC4}" dt="2023-09-04T17:10:28.286" v="276" actId="20577"/>
          <ac:spMkLst>
            <pc:docMk/>
            <pc:sldMk cId="3321359468" sldId="277"/>
            <ac:spMk id="6" creationId="{55482EF8-823B-749D-A8C1-4C1A368F5830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9" creationId="{9EBB507A-4CD7-4FB2-A45B-AA83624A236B}"/>
          </ac:spMkLst>
        </pc:spChg>
        <pc:spChg chg="add mod">
          <ac:chgData name="Jeppe Spanggaard" userId="S::js@evobis.dk::ebe30bb7-7d96-4dcf-9172-356c9bd9a756" providerId="AD" clId="Web-{D3B26E75-5164-372C-3867-A5F97F147AC4}" dt="2023-09-04T16:48:31.145" v="113" actId="1076"/>
          <ac:spMkLst>
            <pc:docMk/>
            <pc:sldMk cId="3321359468" sldId="277"/>
            <ac:spMk id="10" creationId="{BF97B944-81CF-387B-00F2-059AEBB977AD}"/>
          </ac:spMkLst>
        </pc:spChg>
        <pc:spChg chg="add mod">
          <ac:chgData name="Jeppe Spanggaard" userId="S::js@evobis.dk::ebe30bb7-7d96-4dcf-9172-356c9bd9a756" providerId="AD" clId="Web-{D3B26E75-5164-372C-3867-A5F97F147AC4}" dt="2023-09-04T16:48:47.895" v="120" actId="14100"/>
          <ac:spMkLst>
            <pc:docMk/>
            <pc:sldMk cId="3321359468" sldId="277"/>
            <ac:spMk id="11" creationId="{71197418-E816-371C-5227-9FE18EFCB73F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1" creationId="{7ED360F3-9486-4724-8EB2-20E3BF28BA50}"/>
          </ac:spMkLst>
        </pc:spChg>
        <pc:spChg chg="add mod">
          <ac:chgData name="Jeppe Spanggaard" userId="S::js@evobis.dk::ebe30bb7-7d96-4dcf-9172-356c9bd9a756" providerId="AD" clId="Web-{D3B26E75-5164-372C-3867-A5F97F147AC4}" dt="2023-09-04T16:48:55.380" v="123" actId="14100"/>
          <ac:spMkLst>
            <pc:docMk/>
            <pc:sldMk cId="3321359468" sldId="277"/>
            <ac:spMk id="12" creationId="{C8972EFB-CDAB-D4BD-1923-6E8A930FB5B2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3" creationId="{3136C039-F5E0-42C7-AFB4-E1FC5B2865FC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5" creationId="{7AB26B25-DCD4-4574-8050-200124370050}"/>
          </ac:spMkLst>
        </pc:spChg>
        <pc:picChg chg="add del mod">
          <ac:chgData name="Jeppe Spanggaard" userId="S::js@evobis.dk::ebe30bb7-7d96-4dcf-9172-356c9bd9a756" providerId="AD" clId="Web-{D3B26E75-5164-372C-3867-A5F97F147AC4}" dt="2023-09-04T16:07:36.454" v="9"/>
          <ac:picMkLst>
            <pc:docMk/>
            <pc:sldMk cId="3321359468" sldId="277"/>
            <ac:picMk id="4" creationId="{FD08165D-5D29-2C5A-9BE0-E4093639DFCF}"/>
          </ac:picMkLst>
        </pc:picChg>
        <pc:picChg chg="add mod">
          <ac:chgData name="Jeppe Spanggaard" userId="S::js@evobis.dk::ebe30bb7-7d96-4dcf-9172-356c9bd9a756" providerId="AD" clId="Web-{D3B26E75-5164-372C-3867-A5F97F147AC4}" dt="2023-09-04T16:46:13.999" v="89" actId="1076"/>
          <ac:picMkLst>
            <pc:docMk/>
            <pc:sldMk cId="3321359468" sldId="277"/>
            <ac:picMk id="5" creationId="{FF5A3399-EA46-47BD-0BE6-D0DC08FCEF84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6:32.171" v="92"/>
          <ac:picMkLst>
            <pc:docMk/>
            <pc:sldMk cId="3321359468" sldId="277"/>
            <ac:picMk id="7" creationId="{4E2E9E94-82EC-B4B3-1296-4B1BAD9B2ED5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7:16.157" v="103"/>
          <ac:picMkLst>
            <pc:docMk/>
            <pc:sldMk cId="3321359468" sldId="277"/>
            <ac:picMk id="8" creationId="{B9F4F959-33A5-5267-515F-4018BEE5EF5D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7:58.534" v="109"/>
          <ac:picMkLst>
            <pc:docMk/>
            <pc:sldMk cId="3321359468" sldId="277"/>
            <ac:picMk id="9" creationId="{468132DE-FC54-2D0A-6DB3-BCDA53F6C3A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8:35.385" v="467"/>
              <pc2:cmMkLst xmlns:pc2="http://schemas.microsoft.com/office/powerpoint/2019/9/main/command">
                <pc:docMk/>
                <pc:sldMk cId="3321359468" sldId="277"/>
                <pc2:cmMk id="{2C0B909D-F744-48A2-86C2-5ABE787DAD39}"/>
              </pc2:cmMkLst>
            </pc226:cmChg>
          </p:ext>
        </pc:extLst>
      </pc:sldChg>
      <pc:sldChg chg="addSp modSp new mod ord setBg modNotes">
        <pc:chgData name="Jeppe Spanggaard" userId="S::js@evobis.dk::ebe30bb7-7d96-4dcf-9172-356c9bd9a756" providerId="AD" clId="Web-{D3B26E75-5164-372C-3867-A5F97F147AC4}" dt="2023-09-04T18:23:29.117" v="429"/>
        <pc:sldMkLst>
          <pc:docMk/>
          <pc:sldMk cId="1229591675" sldId="278"/>
        </pc:sldMkLst>
        <pc:spChg chg="mod">
          <ac:chgData name="Jeppe Spanggaard" userId="S::js@evobis.dk::ebe30bb7-7d96-4dcf-9172-356c9bd9a756" providerId="AD" clId="Web-{D3B26E75-5164-372C-3867-A5F97F147AC4}" dt="2023-09-04T16:43:23.508" v="69"/>
          <ac:spMkLst>
            <pc:docMk/>
            <pc:sldMk cId="1229591675" sldId="278"/>
            <ac:spMk id="2" creationId="{798E3CA8-6C22-5E2C-8472-EB57D0062524}"/>
          </ac:spMkLst>
        </pc:spChg>
        <pc:spChg chg="mod">
          <ac:chgData name="Jeppe Spanggaard" userId="S::js@evobis.dk::ebe30bb7-7d96-4dcf-9172-356c9bd9a756" providerId="AD" clId="Web-{D3B26E75-5164-372C-3867-A5F97F147AC4}" dt="2023-09-04T17:55:49.697" v="409" actId="20577"/>
          <ac:spMkLst>
            <pc:docMk/>
            <pc:sldMk cId="1229591675" sldId="278"/>
            <ac:spMk id="3" creationId="{909FE641-A437-00EF-3D2D-EED08F768CF4}"/>
          </ac:spMkLst>
        </pc:spChg>
        <pc:picChg chg="add mod">
          <ac:chgData name="Jeppe Spanggaard" userId="S::js@evobis.dk::ebe30bb7-7d96-4dcf-9172-356c9bd9a756" providerId="AD" clId="Web-{D3B26E75-5164-372C-3867-A5F97F147AC4}" dt="2023-09-04T16:43:34.806" v="71" actId="1076"/>
          <ac:picMkLst>
            <pc:docMk/>
            <pc:sldMk cId="1229591675" sldId="278"/>
            <ac:picMk id="4" creationId="{970F3F00-8BEE-B16B-954A-4634D35F115A}"/>
          </ac:picMkLst>
        </pc:picChg>
      </pc:sldChg>
      <pc:sldChg chg="addSp modSp new mod ord setBg modCm modNotes">
        <pc:chgData name="Jeppe Spanggaard" userId="S::js@evobis.dk::ebe30bb7-7d96-4dcf-9172-356c9bd9a756" providerId="AD" clId="Web-{D3B26E75-5164-372C-3867-A5F97F147AC4}" dt="2023-09-04T18:38:23.946" v="466"/>
        <pc:sldMkLst>
          <pc:docMk/>
          <pc:sldMk cId="3005028618" sldId="279"/>
        </pc:sldMkLst>
        <pc:spChg chg="mod">
          <ac:chgData name="Jeppe Spanggaard" userId="S::js@evobis.dk::ebe30bb7-7d96-4dcf-9172-356c9bd9a756" providerId="AD" clId="Web-{D3B26E75-5164-372C-3867-A5F97F147AC4}" dt="2023-09-04T17:09:35.316" v="271"/>
          <ac:spMkLst>
            <pc:docMk/>
            <pc:sldMk cId="3005028618" sldId="279"/>
            <ac:spMk id="2" creationId="{CC66E211-869C-5AAC-0180-49BD35408BED}"/>
          </ac:spMkLst>
        </pc:spChg>
        <pc:spChg chg="mod">
          <ac:chgData name="Jeppe Spanggaard" userId="S::js@evobis.dk::ebe30bb7-7d96-4dcf-9172-356c9bd9a756" providerId="AD" clId="Web-{D3B26E75-5164-372C-3867-A5F97F147AC4}" dt="2023-09-04T17:09:35.316" v="271"/>
          <ac:spMkLst>
            <pc:docMk/>
            <pc:sldMk cId="3005028618" sldId="279"/>
            <ac:spMk id="3" creationId="{0B807F86-0B7E-1354-C6FE-2B1DFFB45C28}"/>
          </ac:spMkLst>
        </pc:spChg>
        <pc:picChg chg="add mod ord">
          <ac:chgData name="Jeppe Spanggaard" userId="S::js@evobis.dk::ebe30bb7-7d96-4dcf-9172-356c9bd9a756" providerId="AD" clId="Web-{D3B26E75-5164-372C-3867-A5F97F147AC4}" dt="2023-09-04T17:09:35.316" v="271"/>
          <ac:picMkLst>
            <pc:docMk/>
            <pc:sldMk cId="3005028618" sldId="279"/>
            <ac:picMk id="4" creationId="{D3F5A7AC-A60C-43C2-0A80-B699A9AFB4BA}"/>
          </ac:picMkLst>
        </pc:picChg>
        <pc:picChg chg="add mod">
          <ac:chgData name="Jeppe Spanggaard" userId="S::js@evobis.dk::ebe30bb7-7d96-4dcf-9172-356c9bd9a756" providerId="AD" clId="Web-{D3B26E75-5164-372C-3867-A5F97F147AC4}" dt="2023-09-04T17:09:35.316" v="271"/>
          <ac:picMkLst>
            <pc:docMk/>
            <pc:sldMk cId="3005028618" sldId="279"/>
            <ac:picMk id="5" creationId="{2C0840F6-C663-34D1-231C-BAFE9891278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8:22.790" v="465"/>
              <pc2:cmMkLst xmlns:pc2="http://schemas.microsoft.com/office/powerpoint/2019/9/main/command">
                <pc:docMk/>
                <pc:sldMk cId="3005028618" sldId="279"/>
                <pc2:cmMk id="{508817FE-C207-418F-BE23-D367ADA100BA}"/>
              </pc2:cmMkLst>
            </pc226:cmChg>
          </p:ext>
        </pc:extLst>
      </pc:sldChg>
      <pc:sldChg chg="addSp delSp modSp new ord modCm modNotes">
        <pc:chgData name="Jeppe Spanggaard" userId="S::js@evobis.dk::ebe30bb7-7d96-4dcf-9172-356c9bd9a756" providerId="AD" clId="Web-{D3B26E75-5164-372C-3867-A5F97F147AC4}" dt="2023-09-04T18:37:16.928" v="455"/>
        <pc:sldMkLst>
          <pc:docMk/>
          <pc:sldMk cId="3593085826" sldId="280"/>
        </pc:sldMkLst>
        <pc:spChg chg="add del mod">
          <ac:chgData name="Jeppe Spanggaard" userId="S::js@evobis.dk::ebe30bb7-7d96-4dcf-9172-356c9bd9a756" providerId="AD" clId="Web-{D3B26E75-5164-372C-3867-A5F97F147AC4}" dt="2023-09-04T18:37:06.553" v="452" actId="20577"/>
          <ac:spMkLst>
            <pc:docMk/>
            <pc:sldMk cId="3593085826" sldId="280"/>
            <ac:spMk id="2" creationId="{CBE32301-9BEC-D357-08D9-C2165DC8DD0E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7:00.193" v="446" actId="20577"/>
          <ac:spMkLst>
            <pc:docMk/>
            <pc:sldMk cId="3593085826" sldId="280"/>
            <ac:spMk id="3" creationId="{3747302E-DF5D-2C79-58BB-C077F8D0DAF2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6:25.880" v="435"/>
          <ac:spMkLst>
            <pc:docMk/>
            <pc:sldMk cId="3593085826" sldId="280"/>
            <ac:spMk id="8" creationId="{997EE25E-A614-0162-203B-BEE37562C6A8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7:02.319" v="448"/>
          <ac:spMkLst>
            <pc:docMk/>
            <pc:sldMk cId="3593085826" sldId="280"/>
            <ac:spMk id="10" creationId="{DB37B607-942F-31CC-E0DC-AE2664013393}"/>
          </ac:spMkLst>
        </pc:spChg>
        <pc:picChg chg="add mod">
          <ac:chgData name="Jeppe Spanggaard" userId="S::js@evobis.dk::ebe30bb7-7d96-4dcf-9172-356c9bd9a756" providerId="AD" clId="Web-{D3B26E75-5164-372C-3867-A5F97F147AC4}" dt="2023-09-04T17:26:41.397" v="323" actId="1076"/>
          <ac:picMkLst>
            <pc:docMk/>
            <pc:sldMk cId="3593085826" sldId="280"/>
            <ac:picMk id="4" creationId="{582BCAEC-7D93-4483-6EEC-CFEFCF844FFB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26:17.474" v="318"/>
          <ac:picMkLst>
            <pc:docMk/>
            <pc:sldMk cId="3593085826" sldId="280"/>
            <ac:picMk id="5" creationId="{E90A9212-E990-E2E6-2C57-9E3C10550241}"/>
          </ac:picMkLst>
        </pc:picChg>
        <pc:picChg chg="add mod">
          <ac:chgData name="Jeppe Spanggaard" userId="S::js@evobis.dk::ebe30bb7-7d96-4dcf-9172-356c9bd9a756" providerId="AD" clId="Web-{D3B26E75-5164-372C-3867-A5F97F147AC4}" dt="2023-09-04T17:26:36.491" v="322" actId="1076"/>
          <ac:picMkLst>
            <pc:docMk/>
            <pc:sldMk cId="3593085826" sldId="280"/>
            <ac:picMk id="6" creationId="{0B05FF96-FCD6-67B6-634B-BEDC2EB381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4.835" v="454"/>
              <pc2:cmMkLst xmlns:pc2="http://schemas.microsoft.com/office/powerpoint/2019/9/main/command">
                <pc:docMk/>
                <pc:sldMk cId="3593085826" sldId="280"/>
                <pc2:cmMk id="{29809269-A51D-4CF7-88DD-D20C10EC817B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3.194" v="453"/>
              <pc2:cmMkLst xmlns:pc2="http://schemas.microsoft.com/office/powerpoint/2019/9/main/command">
                <pc:docMk/>
                <pc:sldMk cId="3593085826" sldId="280"/>
                <pc2:cmMk id="{61363986-C981-407C-9B14-D28432BD979E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6.928" v="455"/>
              <pc2:cmMkLst xmlns:pc2="http://schemas.microsoft.com/office/powerpoint/2019/9/main/command">
                <pc:docMk/>
                <pc:sldMk cId="3593085826" sldId="280"/>
                <pc2:cmMk id="{1C346AA7-097A-46EF-A2BE-DDC365A302A9}"/>
              </pc2:cmMkLst>
            </pc226:cmChg>
          </p:ext>
        </pc:extLst>
      </pc:sldChg>
      <pc:sldChg chg="addSp delSp modSp new addAnim modCm modNotes">
        <pc:chgData name="Jeppe Spanggaard" userId="S::js@evobis.dk::ebe30bb7-7d96-4dcf-9172-356c9bd9a756" providerId="AD" clId="Web-{D3B26E75-5164-372C-3867-A5F97F147AC4}" dt="2023-09-04T18:39:44.996" v="475"/>
        <pc:sldMkLst>
          <pc:docMk/>
          <pc:sldMk cId="2931122407" sldId="281"/>
        </pc:sldMkLst>
        <pc:spChg chg="mod">
          <ac:chgData name="Jeppe Spanggaard" userId="S::js@evobis.dk::ebe30bb7-7d96-4dcf-9172-356c9bd9a756" providerId="AD" clId="Web-{D3B26E75-5164-372C-3867-A5F97F147AC4}" dt="2023-09-04T17:32:06.159" v="359" actId="20577"/>
          <ac:spMkLst>
            <pc:docMk/>
            <pc:sldMk cId="2931122407" sldId="281"/>
            <ac:spMk id="2" creationId="{522B85A7-6CC3-9EEF-45E0-008FEA481071}"/>
          </ac:spMkLst>
        </pc:spChg>
        <pc:spChg chg="mod">
          <ac:chgData name="Jeppe Spanggaard" userId="S::js@evobis.dk::ebe30bb7-7d96-4dcf-9172-356c9bd9a756" providerId="AD" clId="Web-{D3B26E75-5164-372C-3867-A5F97F147AC4}" dt="2023-09-04T18:39:29.918" v="474" actId="20577"/>
          <ac:spMkLst>
            <pc:docMk/>
            <pc:sldMk cId="2931122407" sldId="281"/>
            <ac:spMk id="3" creationId="{E39042E2-BDBC-B596-970C-08DECFFC9848}"/>
          </ac:spMkLst>
        </pc:spChg>
        <pc:spChg chg="add mod">
          <ac:chgData name="Jeppe Spanggaard" userId="S::js@evobis.dk::ebe30bb7-7d96-4dcf-9172-356c9bd9a756" providerId="AD" clId="Web-{D3B26E75-5164-372C-3867-A5F97F147AC4}" dt="2023-09-04T17:36:44.497" v="403" actId="1076"/>
          <ac:spMkLst>
            <pc:docMk/>
            <pc:sldMk cId="2931122407" sldId="281"/>
            <ac:spMk id="11" creationId="{B11C970F-B901-AC42-8761-E7ACABF2D162}"/>
          </ac:spMkLst>
        </pc:spChg>
        <pc:picChg chg="add del mod">
          <ac:chgData name="Jeppe Spanggaard" userId="S::js@evobis.dk::ebe30bb7-7d96-4dcf-9172-356c9bd9a756" providerId="AD" clId="Web-{D3B26E75-5164-372C-3867-A5F97F147AC4}" dt="2023-09-04T17:33:43.459" v="370"/>
          <ac:picMkLst>
            <pc:docMk/>
            <pc:sldMk cId="2931122407" sldId="281"/>
            <ac:picMk id="4" creationId="{272ACCE2-DF31-3F9D-0846-77517B824924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4:08.429" v="375"/>
          <ac:picMkLst>
            <pc:docMk/>
            <pc:sldMk cId="2931122407" sldId="281"/>
            <ac:picMk id="5" creationId="{67E179F9-7773-04EB-DBE0-CDCBE7029378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4:21.882" v="378"/>
          <ac:picMkLst>
            <pc:docMk/>
            <pc:sldMk cId="2931122407" sldId="281"/>
            <ac:picMk id="6" creationId="{F21C5D47-5A41-7371-8373-19228302F95F}"/>
          </ac:picMkLst>
        </pc:picChg>
        <pc:picChg chg="add mod">
          <ac:chgData name="Jeppe Spanggaard" userId="S::js@evobis.dk::ebe30bb7-7d96-4dcf-9172-356c9bd9a756" providerId="AD" clId="Web-{D3B26E75-5164-372C-3867-A5F97F147AC4}" dt="2023-09-04T17:34:45.274" v="389" actId="1076"/>
          <ac:picMkLst>
            <pc:docMk/>
            <pc:sldMk cId="2931122407" sldId="281"/>
            <ac:picMk id="7" creationId="{52DF586E-E14B-3C72-3DC4-54E59967671E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6:01.589" v="395"/>
          <ac:picMkLst>
            <pc:docMk/>
            <pc:sldMk cId="2931122407" sldId="281"/>
            <ac:picMk id="8" creationId="{9A824E4A-9779-6148-0671-BAA4FF3A9375}"/>
          </ac:picMkLst>
        </pc:picChg>
        <pc:picChg chg="add mod">
          <ac:chgData name="Jeppe Spanggaard" userId="S::js@evobis.dk::ebe30bb7-7d96-4dcf-9172-356c9bd9a756" providerId="AD" clId="Web-{D3B26E75-5164-372C-3867-A5F97F147AC4}" dt="2023-09-04T17:36:15.496" v="399" actId="14100"/>
          <ac:picMkLst>
            <pc:docMk/>
            <pc:sldMk cId="2931122407" sldId="281"/>
            <ac:picMk id="9" creationId="{122EC2EB-56CE-D5E1-39A7-24F6529411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9:17.980" v="471"/>
              <pc2:cmMkLst xmlns:pc2="http://schemas.microsoft.com/office/powerpoint/2019/9/main/command">
                <pc:docMk/>
                <pc:sldMk cId="2931122407" sldId="281"/>
                <pc2:cmMk id="{55AF575C-C4B1-4BE8-85B5-B901B7790040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9:44.996" v="475"/>
              <pc2:cmMkLst xmlns:pc2="http://schemas.microsoft.com/office/powerpoint/2019/9/main/command">
                <pc:docMk/>
                <pc:sldMk cId="2931122407" sldId="281"/>
                <pc2:cmMk id="{9A9BCFEA-AAC0-4993-9D10-FEEF7B33F41B}"/>
              </pc2:cmMkLst>
            </pc226:cmChg>
          </p:ext>
        </pc:ext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BC11A-495D-40D7-B880-93EB4FC4B75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79B81-78D0-45C7-B28E-2C0ED4F3EB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</a:t>
          </a:r>
        </a:p>
      </dgm:t>
    </dgm:pt>
    <dgm:pt modelId="{6600CB3A-18C6-40BC-A6F6-165F0FB0EFE9}" type="sibTrans" cxnId="{C7682815-9D0C-4AF3-9C94-1BB83AD9715F}">
      <dgm:prSet/>
      <dgm:spPr/>
      <dgm:t>
        <a:bodyPr/>
        <a:lstStyle/>
        <a:p>
          <a:endParaRPr lang="en-US"/>
        </a:p>
      </dgm:t>
    </dgm:pt>
    <dgm:pt modelId="{5FA73B95-0A03-4D27-AEB3-FAD22A7EBAB3}" type="parTrans" cxnId="{C7682815-9D0C-4AF3-9C94-1BB83AD9715F}">
      <dgm:prSet/>
      <dgm:spPr/>
      <dgm:t>
        <a:bodyPr/>
        <a:lstStyle/>
        <a:p>
          <a:endParaRPr lang="en-US"/>
        </a:p>
      </dgm:t>
    </dgm:pt>
    <dgm:pt modelId="{A14C6405-168F-419E-93CB-174D3F9233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Why built it?</a:t>
          </a:r>
        </a:p>
      </dgm:t>
    </dgm:pt>
    <dgm:pt modelId="{6C8EDA64-9002-4EAA-B0F5-F67498A26842}" type="sibTrans" cxnId="{EFEDDABC-0B85-43D6-BCFE-347215AB144F}">
      <dgm:prSet/>
      <dgm:spPr/>
      <dgm:t>
        <a:bodyPr/>
        <a:lstStyle/>
        <a:p>
          <a:endParaRPr lang="en-US"/>
        </a:p>
      </dgm:t>
    </dgm:pt>
    <dgm:pt modelId="{E305EF40-2673-4BC1-86BA-E4B664A7F3E3}" type="parTrans" cxnId="{EFEDDABC-0B85-43D6-BCFE-347215AB144F}">
      <dgm:prSet/>
      <dgm:spPr/>
      <dgm:t>
        <a:bodyPr/>
        <a:lstStyle/>
        <a:p>
          <a:endParaRPr lang="en-US"/>
        </a:p>
      </dgm:t>
    </dgm:pt>
    <dgm:pt modelId="{D0A2F1FB-833B-48F2-B694-DCEB51E438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</a:t>
          </a:r>
        </a:p>
      </dgm:t>
    </dgm:pt>
    <dgm:pt modelId="{55C4D8B5-DEDD-4F8D-897A-D42A47623E90}" type="sibTrans" cxnId="{9E5E510C-F56E-41ED-953D-F96F673EE93A}">
      <dgm:prSet/>
      <dgm:spPr/>
      <dgm:t>
        <a:bodyPr/>
        <a:lstStyle/>
        <a:p>
          <a:endParaRPr lang="en-US"/>
        </a:p>
      </dgm:t>
    </dgm:pt>
    <dgm:pt modelId="{1FA888F9-18C0-415A-BD92-DF7AC3485346}" type="parTrans" cxnId="{9E5E510C-F56E-41ED-953D-F96F673EE93A}">
      <dgm:prSet/>
      <dgm:spPr/>
      <dgm:t>
        <a:bodyPr/>
        <a:lstStyle/>
        <a:p>
          <a:endParaRPr lang="en-US"/>
        </a:p>
      </dgm:t>
    </dgm:pt>
    <dgm:pt modelId="{17AAE677-A66E-4D98-92A1-A3EAA3FEF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Summary</a:t>
          </a:r>
        </a:p>
      </dgm:t>
    </dgm:pt>
    <dgm:pt modelId="{E47AC1B5-7715-4227-A1D3-F97306435341}" type="sibTrans" cxnId="{220E71AE-A515-4A3B-A07C-25EA11D2314E}">
      <dgm:prSet/>
      <dgm:spPr/>
      <dgm:t>
        <a:bodyPr/>
        <a:lstStyle/>
        <a:p>
          <a:endParaRPr lang="en-US"/>
        </a:p>
      </dgm:t>
    </dgm:pt>
    <dgm:pt modelId="{8866B510-3DF7-4F1D-86FE-63B7261E79C5}" type="parTrans" cxnId="{220E71AE-A515-4A3B-A07C-25EA11D2314E}">
      <dgm:prSet/>
      <dgm:spPr/>
      <dgm:t>
        <a:bodyPr/>
        <a:lstStyle/>
        <a:p>
          <a:endParaRPr lang="en-US"/>
        </a:p>
      </dgm:t>
    </dgm:pt>
    <dgm:pt modelId="{C8C80C4B-2B8E-4546-A87B-146F7F9C09B5}" type="pres">
      <dgm:prSet presAssocID="{EDDBC11A-495D-40D7-B880-93EB4FC4B750}" presName="root" presStyleCnt="0">
        <dgm:presLayoutVars>
          <dgm:dir/>
          <dgm:resizeHandles val="exact"/>
        </dgm:presLayoutVars>
      </dgm:prSet>
      <dgm:spPr/>
    </dgm:pt>
    <dgm:pt modelId="{933714FA-88F3-4BE2-97F3-FBE5A8B29221}" type="pres">
      <dgm:prSet presAssocID="{A14C6405-168F-419E-93CB-174D3F92334C}" presName="compNode" presStyleCnt="0"/>
      <dgm:spPr/>
    </dgm:pt>
    <dgm:pt modelId="{14475B44-A092-4D7B-86E6-54DE8267C7CB}" type="pres">
      <dgm:prSet presAssocID="{A14C6405-168F-419E-93CB-174D3F9233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15640B7-CBD6-4189-83CC-ED4089E0EDB6}" type="pres">
      <dgm:prSet presAssocID="{A14C6405-168F-419E-93CB-174D3F92334C}" presName="spaceRect" presStyleCnt="0"/>
      <dgm:spPr/>
    </dgm:pt>
    <dgm:pt modelId="{DB3A760F-54B3-440B-95EC-E62511877AF2}" type="pres">
      <dgm:prSet presAssocID="{A14C6405-168F-419E-93CB-174D3F92334C}" presName="textRect" presStyleLbl="revTx" presStyleIdx="0" presStyleCnt="4">
        <dgm:presLayoutVars>
          <dgm:chMax val="1"/>
          <dgm:chPref val="1"/>
        </dgm:presLayoutVars>
      </dgm:prSet>
      <dgm:spPr/>
    </dgm:pt>
    <dgm:pt modelId="{997020D8-39F0-4B44-AB6D-617343B31B3F}" type="pres">
      <dgm:prSet presAssocID="{6C8EDA64-9002-4EAA-B0F5-F67498A26842}" presName="sibTrans" presStyleCnt="0"/>
      <dgm:spPr/>
    </dgm:pt>
    <dgm:pt modelId="{B4CA9C5F-B029-4C21-844A-512A962EF832}" type="pres">
      <dgm:prSet presAssocID="{80079B81-78D0-45C7-B28E-2C0ED4F3EB31}" presName="compNode" presStyleCnt="0"/>
      <dgm:spPr/>
    </dgm:pt>
    <dgm:pt modelId="{AB323A5E-D4E2-4842-9197-AE74019AB65B}" type="pres">
      <dgm:prSet presAssocID="{80079B81-78D0-45C7-B28E-2C0ED4F3EB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2E15F70-1D6C-4CA7-9D5F-247C9B7B6892}" type="pres">
      <dgm:prSet presAssocID="{80079B81-78D0-45C7-B28E-2C0ED4F3EB31}" presName="spaceRect" presStyleCnt="0"/>
      <dgm:spPr/>
    </dgm:pt>
    <dgm:pt modelId="{F38BD3E0-700E-4EDD-8FFB-49B9F2417102}" type="pres">
      <dgm:prSet presAssocID="{80079B81-78D0-45C7-B28E-2C0ED4F3EB31}" presName="textRect" presStyleLbl="revTx" presStyleIdx="1" presStyleCnt="4">
        <dgm:presLayoutVars>
          <dgm:chMax val="1"/>
          <dgm:chPref val="1"/>
        </dgm:presLayoutVars>
      </dgm:prSet>
      <dgm:spPr/>
    </dgm:pt>
    <dgm:pt modelId="{868BF96A-3E66-4446-8E38-B0E2CD6E2E3F}" type="pres">
      <dgm:prSet presAssocID="{6600CB3A-18C6-40BC-A6F6-165F0FB0EFE9}" presName="sibTrans" presStyleCnt="0"/>
      <dgm:spPr/>
    </dgm:pt>
    <dgm:pt modelId="{F315084C-3B66-4157-A010-CD2DF6A9D638}" type="pres">
      <dgm:prSet presAssocID="{D0A2F1FB-833B-48F2-B694-DCEB51E438C1}" presName="compNode" presStyleCnt="0"/>
      <dgm:spPr/>
    </dgm:pt>
    <dgm:pt modelId="{7051A0C9-FA2D-490A-A0BD-868A8935BA2E}" type="pres">
      <dgm:prSet presAssocID="{D0A2F1FB-833B-48F2-B694-DCEB51E438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7DE3E90-696B-4E21-9662-6ECCD75A6D34}" type="pres">
      <dgm:prSet presAssocID="{D0A2F1FB-833B-48F2-B694-DCEB51E438C1}" presName="spaceRect" presStyleCnt="0"/>
      <dgm:spPr/>
    </dgm:pt>
    <dgm:pt modelId="{1E6FCA56-646B-44B0-A477-D71F9D6C21FA}" type="pres">
      <dgm:prSet presAssocID="{D0A2F1FB-833B-48F2-B694-DCEB51E438C1}" presName="textRect" presStyleLbl="revTx" presStyleIdx="2" presStyleCnt="4">
        <dgm:presLayoutVars>
          <dgm:chMax val="1"/>
          <dgm:chPref val="1"/>
        </dgm:presLayoutVars>
      </dgm:prSet>
      <dgm:spPr/>
    </dgm:pt>
    <dgm:pt modelId="{5EEFD213-C0D4-4524-9E13-34F1F7FD52FA}" type="pres">
      <dgm:prSet presAssocID="{55C4D8B5-DEDD-4F8D-897A-D42A47623E90}" presName="sibTrans" presStyleCnt="0"/>
      <dgm:spPr/>
    </dgm:pt>
    <dgm:pt modelId="{CE21E3DB-C34F-40D7-B4B2-01032AF8240F}" type="pres">
      <dgm:prSet presAssocID="{17AAE677-A66E-4D98-92A1-A3EAA3FEF1F0}" presName="compNode" presStyleCnt="0"/>
      <dgm:spPr/>
    </dgm:pt>
    <dgm:pt modelId="{073AE6ED-5F3F-45EA-9327-A1B9511B975D}" type="pres">
      <dgm:prSet presAssocID="{17AAE677-A66E-4D98-92A1-A3EAA3FEF1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cellaneous"/>
        </a:ext>
      </dgm:extLst>
    </dgm:pt>
    <dgm:pt modelId="{8EF4648B-C55D-4C40-8865-E6C8E33B5BF7}" type="pres">
      <dgm:prSet presAssocID="{17AAE677-A66E-4D98-92A1-A3EAA3FEF1F0}" presName="spaceRect" presStyleCnt="0"/>
      <dgm:spPr/>
    </dgm:pt>
    <dgm:pt modelId="{A5C19FAF-5D6A-49AA-8C3C-3262C695FC80}" type="pres">
      <dgm:prSet presAssocID="{17AAE677-A66E-4D98-92A1-A3EAA3FEF1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5E510C-F56E-41ED-953D-F96F673EE93A}" srcId="{EDDBC11A-495D-40D7-B880-93EB4FC4B750}" destId="{D0A2F1FB-833B-48F2-B694-DCEB51E438C1}" srcOrd="2" destOrd="0" parTransId="{1FA888F9-18C0-415A-BD92-DF7AC3485346}" sibTransId="{55C4D8B5-DEDD-4F8D-897A-D42A47623E90}"/>
    <dgm:cxn modelId="{C7682815-9D0C-4AF3-9C94-1BB83AD9715F}" srcId="{EDDBC11A-495D-40D7-B880-93EB4FC4B750}" destId="{80079B81-78D0-45C7-B28E-2C0ED4F3EB31}" srcOrd="1" destOrd="0" parTransId="{5FA73B95-0A03-4D27-AEB3-FAD22A7EBAB3}" sibTransId="{6600CB3A-18C6-40BC-A6F6-165F0FB0EFE9}"/>
    <dgm:cxn modelId="{DD4CDE41-B534-4A61-9182-1056A56D372A}" type="presOf" srcId="{80079B81-78D0-45C7-B28E-2C0ED4F3EB31}" destId="{F38BD3E0-700E-4EDD-8FFB-49B9F2417102}" srcOrd="0" destOrd="0" presId="urn:microsoft.com/office/officeart/2018/2/layout/IconLabelList"/>
    <dgm:cxn modelId="{FBF6C777-4BC2-49C4-A71C-C6B4EBC15FAD}" type="presOf" srcId="{17AAE677-A66E-4D98-92A1-A3EAA3FEF1F0}" destId="{A5C19FAF-5D6A-49AA-8C3C-3262C695FC80}" srcOrd="0" destOrd="0" presId="urn:microsoft.com/office/officeart/2018/2/layout/IconLabelList"/>
    <dgm:cxn modelId="{4FF1BC81-2AD5-457F-947C-9A483FA384A1}" type="presOf" srcId="{A14C6405-168F-419E-93CB-174D3F92334C}" destId="{DB3A760F-54B3-440B-95EC-E62511877AF2}" srcOrd="0" destOrd="0" presId="urn:microsoft.com/office/officeart/2018/2/layout/IconLabelList"/>
    <dgm:cxn modelId="{751AB3AA-39A9-4A28-954C-56FDD5755CDF}" type="presOf" srcId="{D0A2F1FB-833B-48F2-B694-DCEB51E438C1}" destId="{1E6FCA56-646B-44B0-A477-D71F9D6C21FA}" srcOrd="0" destOrd="0" presId="urn:microsoft.com/office/officeart/2018/2/layout/IconLabelList"/>
    <dgm:cxn modelId="{220E71AE-A515-4A3B-A07C-25EA11D2314E}" srcId="{EDDBC11A-495D-40D7-B880-93EB4FC4B750}" destId="{17AAE677-A66E-4D98-92A1-A3EAA3FEF1F0}" srcOrd="3" destOrd="0" parTransId="{8866B510-3DF7-4F1D-86FE-63B7261E79C5}" sibTransId="{E47AC1B5-7715-4227-A1D3-F97306435341}"/>
    <dgm:cxn modelId="{EFEDDABC-0B85-43D6-BCFE-347215AB144F}" srcId="{EDDBC11A-495D-40D7-B880-93EB4FC4B750}" destId="{A14C6405-168F-419E-93CB-174D3F92334C}" srcOrd="0" destOrd="0" parTransId="{E305EF40-2673-4BC1-86BA-E4B664A7F3E3}" sibTransId="{6C8EDA64-9002-4EAA-B0F5-F67498A26842}"/>
    <dgm:cxn modelId="{005A35C9-DD8C-4B51-A736-1133E2D41386}" type="presOf" srcId="{EDDBC11A-495D-40D7-B880-93EB4FC4B750}" destId="{C8C80C4B-2B8E-4546-A87B-146F7F9C09B5}" srcOrd="0" destOrd="0" presId="urn:microsoft.com/office/officeart/2018/2/layout/IconLabelList"/>
    <dgm:cxn modelId="{4EF0047B-1AE4-4BE7-9A06-0AC1C6308C4D}" type="presParOf" srcId="{C8C80C4B-2B8E-4546-A87B-146F7F9C09B5}" destId="{933714FA-88F3-4BE2-97F3-FBE5A8B29221}" srcOrd="0" destOrd="0" presId="urn:microsoft.com/office/officeart/2018/2/layout/IconLabelList"/>
    <dgm:cxn modelId="{DC9CBA3C-647B-44FD-8DE6-2996FA6EBC5B}" type="presParOf" srcId="{933714FA-88F3-4BE2-97F3-FBE5A8B29221}" destId="{14475B44-A092-4D7B-86E6-54DE8267C7CB}" srcOrd="0" destOrd="0" presId="urn:microsoft.com/office/officeart/2018/2/layout/IconLabelList"/>
    <dgm:cxn modelId="{9FA914AA-BEFD-43A2-9433-CF8D769D375C}" type="presParOf" srcId="{933714FA-88F3-4BE2-97F3-FBE5A8B29221}" destId="{B15640B7-CBD6-4189-83CC-ED4089E0EDB6}" srcOrd="1" destOrd="0" presId="urn:microsoft.com/office/officeart/2018/2/layout/IconLabelList"/>
    <dgm:cxn modelId="{0A3FCAD6-BF69-495B-8DAF-56668ADF00D9}" type="presParOf" srcId="{933714FA-88F3-4BE2-97F3-FBE5A8B29221}" destId="{DB3A760F-54B3-440B-95EC-E62511877AF2}" srcOrd="2" destOrd="0" presId="urn:microsoft.com/office/officeart/2018/2/layout/IconLabelList"/>
    <dgm:cxn modelId="{016BEFB5-618C-417D-AB22-EE4114BDBF5E}" type="presParOf" srcId="{C8C80C4B-2B8E-4546-A87B-146F7F9C09B5}" destId="{997020D8-39F0-4B44-AB6D-617343B31B3F}" srcOrd="1" destOrd="0" presId="urn:microsoft.com/office/officeart/2018/2/layout/IconLabelList"/>
    <dgm:cxn modelId="{8585ECF9-DE8C-4ECD-8975-AB25CA8DD6EC}" type="presParOf" srcId="{C8C80C4B-2B8E-4546-A87B-146F7F9C09B5}" destId="{B4CA9C5F-B029-4C21-844A-512A962EF832}" srcOrd="2" destOrd="0" presId="urn:microsoft.com/office/officeart/2018/2/layout/IconLabelList"/>
    <dgm:cxn modelId="{0F26FAEA-9CC5-4052-B7C6-3AF4987A3D81}" type="presParOf" srcId="{B4CA9C5F-B029-4C21-844A-512A962EF832}" destId="{AB323A5E-D4E2-4842-9197-AE74019AB65B}" srcOrd="0" destOrd="0" presId="urn:microsoft.com/office/officeart/2018/2/layout/IconLabelList"/>
    <dgm:cxn modelId="{E3D9D203-A1E4-4AE4-93AD-98CBF5563B63}" type="presParOf" srcId="{B4CA9C5F-B029-4C21-844A-512A962EF832}" destId="{E2E15F70-1D6C-4CA7-9D5F-247C9B7B6892}" srcOrd="1" destOrd="0" presId="urn:microsoft.com/office/officeart/2018/2/layout/IconLabelList"/>
    <dgm:cxn modelId="{5273B12D-1864-44E6-B18B-F57CDF6A923B}" type="presParOf" srcId="{B4CA9C5F-B029-4C21-844A-512A962EF832}" destId="{F38BD3E0-700E-4EDD-8FFB-49B9F2417102}" srcOrd="2" destOrd="0" presId="urn:microsoft.com/office/officeart/2018/2/layout/IconLabelList"/>
    <dgm:cxn modelId="{29094B22-43AF-408C-9531-43FECBF31E7A}" type="presParOf" srcId="{C8C80C4B-2B8E-4546-A87B-146F7F9C09B5}" destId="{868BF96A-3E66-4446-8E38-B0E2CD6E2E3F}" srcOrd="3" destOrd="0" presId="urn:microsoft.com/office/officeart/2018/2/layout/IconLabelList"/>
    <dgm:cxn modelId="{A473E349-CA11-4687-A0D8-65141C720766}" type="presParOf" srcId="{C8C80C4B-2B8E-4546-A87B-146F7F9C09B5}" destId="{F315084C-3B66-4157-A010-CD2DF6A9D638}" srcOrd="4" destOrd="0" presId="urn:microsoft.com/office/officeart/2018/2/layout/IconLabelList"/>
    <dgm:cxn modelId="{AE18A081-7347-4996-A47D-2A62544C9332}" type="presParOf" srcId="{F315084C-3B66-4157-A010-CD2DF6A9D638}" destId="{7051A0C9-FA2D-490A-A0BD-868A8935BA2E}" srcOrd="0" destOrd="0" presId="urn:microsoft.com/office/officeart/2018/2/layout/IconLabelList"/>
    <dgm:cxn modelId="{3FEDB142-5AA3-4A12-B1EB-F685339B4EC7}" type="presParOf" srcId="{F315084C-3B66-4157-A010-CD2DF6A9D638}" destId="{B7DE3E90-696B-4E21-9662-6ECCD75A6D34}" srcOrd="1" destOrd="0" presId="urn:microsoft.com/office/officeart/2018/2/layout/IconLabelList"/>
    <dgm:cxn modelId="{4D42F8DC-29D1-43A8-8795-EBB9B4DB90F9}" type="presParOf" srcId="{F315084C-3B66-4157-A010-CD2DF6A9D638}" destId="{1E6FCA56-646B-44B0-A477-D71F9D6C21FA}" srcOrd="2" destOrd="0" presId="urn:microsoft.com/office/officeart/2018/2/layout/IconLabelList"/>
    <dgm:cxn modelId="{664C597F-5D8C-40FA-96AA-4B87F9163CF8}" type="presParOf" srcId="{C8C80C4B-2B8E-4546-A87B-146F7F9C09B5}" destId="{5EEFD213-C0D4-4524-9E13-34F1F7FD52FA}" srcOrd="5" destOrd="0" presId="urn:microsoft.com/office/officeart/2018/2/layout/IconLabelList"/>
    <dgm:cxn modelId="{8D8FA74A-4AA1-4335-A132-D060840099ED}" type="presParOf" srcId="{C8C80C4B-2B8E-4546-A87B-146F7F9C09B5}" destId="{CE21E3DB-C34F-40D7-B4B2-01032AF8240F}" srcOrd="6" destOrd="0" presId="urn:microsoft.com/office/officeart/2018/2/layout/IconLabelList"/>
    <dgm:cxn modelId="{63AC6337-0AB0-471F-84BD-9F64F1A5F7D0}" type="presParOf" srcId="{CE21E3DB-C34F-40D7-B4B2-01032AF8240F}" destId="{073AE6ED-5F3F-45EA-9327-A1B9511B975D}" srcOrd="0" destOrd="0" presId="urn:microsoft.com/office/officeart/2018/2/layout/IconLabelList"/>
    <dgm:cxn modelId="{58AA1EEE-3BC3-4489-A8E3-7BAE8DB10021}" type="presParOf" srcId="{CE21E3DB-C34F-40D7-B4B2-01032AF8240F}" destId="{8EF4648B-C55D-4C40-8865-E6C8E33B5BF7}" srcOrd="1" destOrd="0" presId="urn:microsoft.com/office/officeart/2018/2/layout/IconLabelList"/>
    <dgm:cxn modelId="{E9B4CC10-A41E-4DBF-8D95-E12000E2529D}" type="presParOf" srcId="{CE21E3DB-C34F-40D7-B4B2-01032AF8240F}" destId="{A5C19FAF-5D6A-49AA-8C3C-3262C695FC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75B44-A092-4D7B-86E6-54DE8267C7CB}">
      <dsp:nvSpPr>
        <dsp:cNvPr id="0" name=""/>
        <dsp:cNvSpPr/>
      </dsp:nvSpPr>
      <dsp:spPr>
        <a:xfrm>
          <a:off x="700819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A760F-54B3-440B-95EC-E62511877AF2}">
      <dsp:nvSpPr>
        <dsp:cNvPr id="0" name=""/>
        <dsp:cNvSpPr/>
      </dsp:nvSpPr>
      <dsp:spPr>
        <a:xfrm>
          <a:off x="139518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Why built it?</a:t>
          </a:r>
        </a:p>
      </dsp:txBody>
      <dsp:txXfrm>
        <a:off x="139518" y="2419604"/>
        <a:ext cx="2041093" cy="720000"/>
      </dsp:txXfrm>
    </dsp:sp>
    <dsp:sp modelId="{AB323A5E-D4E2-4842-9197-AE74019AB65B}">
      <dsp:nvSpPr>
        <dsp:cNvPr id="0" name=""/>
        <dsp:cNvSpPr/>
      </dsp:nvSpPr>
      <dsp:spPr>
        <a:xfrm>
          <a:off x="3099104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BD3E0-700E-4EDD-8FFB-49B9F2417102}">
      <dsp:nvSpPr>
        <dsp:cNvPr id="0" name=""/>
        <dsp:cNvSpPr/>
      </dsp:nvSpPr>
      <dsp:spPr>
        <a:xfrm>
          <a:off x="2537803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Demo</a:t>
          </a:r>
        </a:p>
      </dsp:txBody>
      <dsp:txXfrm>
        <a:off x="2537803" y="2419604"/>
        <a:ext cx="2041093" cy="720000"/>
      </dsp:txXfrm>
    </dsp:sp>
    <dsp:sp modelId="{7051A0C9-FA2D-490A-A0BD-868A8935BA2E}">
      <dsp:nvSpPr>
        <dsp:cNvPr id="0" name=""/>
        <dsp:cNvSpPr/>
      </dsp:nvSpPr>
      <dsp:spPr>
        <a:xfrm>
          <a:off x="5497388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FCA56-646B-44B0-A477-D71F9D6C21FA}">
      <dsp:nvSpPr>
        <dsp:cNvPr id="0" name=""/>
        <dsp:cNvSpPr/>
      </dsp:nvSpPr>
      <dsp:spPr>
        <a:xfrm>
          <a:off x="4936088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4936088" y="2419604"/>
        <a:ext cx="2041093" cy="720000"/>
      </dsp:txXfrm>
    </dsp:sp>
    <dsp:sp modelId="{073AE6ED-5F3F-45EA-9327-A1B9511B975D}">
      <dsp:nvSpPr>
        <dsp:cNvPr id="0" name=""/>
        <dsp:cNvSpPr/>
      </dsp:nvSpPr>
      <dsp:spPr>
        <a:xfrm>
          <a:off x="7895673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19FAF-5D6A-49AA-8C3C-3262C695FC80}">
      <dsp:nvSpPr>
        <dsp:cNvPr id="0" name=""/>
        <dsp:cNvSpPr/>
      </dsp:nvSpPr>
      <dsp:spPr>
        <a:xfrm>
          <a:off x="7334372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Summary</a:t>
          </a:r>
        </a:p>
      </dsp:txBody>
      <dsp:txXfrm>
        <a:off x="7334372" y="2419604"/>
        <a:ext cx="204109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</a:t>
            </a:r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642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select what we need, trim the </a:t>
            </a:r>
            <a:r>
              <a:rPr lang="en-US" dirty="0" err="1"/>
              <a:t>Odata</a:t>
            </a:r>
            <a:r>
              <a:rPr lang="en-US" dirty="0"/>
              <a:t> properties in the next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650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53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possible – could we use the properties to improve the experience?</a:t>
            </a:r>
          </a:p>
          <a:p>
            <a:endParaRPr lang="en-US" dirty="0"/>
          </a:p>
          <a:p>
            <a:r>
              <a:rPr lang="en-US" dirty="0"/>
              <a:t>Demonstrating the option to use extension properties</a:t>
            </a:r>
          </a:p>
          <a:p>
            <a:endParaRPr lang="en-US" dirty="0"/>
          </a:p>
          <a:p>
            <a:r>
              <a:rPr lang="en-US" dirty="0" err="1"/>
              <a:t>Vesa</a:t>
            </a:r>
            <a:r>
              <a:rPr lang="en-US" dirty="0"/>
              <a:t> failed – Community call May 30</a:t>
            </a:r>
            <a:r>
              <a:rPr lang="en-US" baseline="30000" dirty="0"/>
              <a:t>th</a:t>
            </a:r>
            <a:r>
              <a:rPr lang="en-US" dirty="0"/>
              <a:t> 2023 @ 52 minutes</a:t>
            </a:r>
          </a:p>
          <a:p>
            <a:endParaRPr lang="en-US" dirty="0"/>
          </a:p>
          <a:p>
            <a:r>
              <a:rPr lang="en-US" dirty="0"/>
              <a:t>Save network traffic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023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LID4096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50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Jeppe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r>
              <a:rPr lang="en-US" dirty="0"/>
              <a:t> has an easy feature to get the tenants app catalog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463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aren’t updated – there’s no complete list, even community provided ones included include this special list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566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querying the list – I found the Base template and validated on several tenant 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4109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now easily query the list – and be warry of how we’re fetching the data we need! – the title is not a great solution, as it can be changed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733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09/19/2023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tanddant/slides" TargetMode="External"/><Relationship Id="rId4" Type="http://schemas.openxmlformats.org/officeDocument/2006/relationships/hyperlink" Target="https://github.com/pnp/sp-dev-fx-webparts/tree/main/samples/react-extension-manager" TargetMode="Externa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2v8lc2.sharepoint.com/sites/ExtensionsManage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hyperlink" Target="https://learn.microsoft.com/en-us/openspecs/sharepoint_protocols/ms-wssts/8bf797af-288c-4a1d-a14b-cf5394e636c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B81336B4-E6B6-047F-1D21-79D0F2EB8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78" y="696347"/>
            <a:ext cx="9418320" cy="1227841"/>
          </a:xfrm>
        </p:spPr>
        <p:txBody>
          <a:bodyPr anchor="t">
            <a:noAutofit/>
          </a:bodyPr>
          <a:lstStyle/>
          <a:p>
            <a:r>
              <a:rPr lang="en-US" sz="4800" dirty="0">
                <a:solidFill>
                  <a:srgbClr val="E6EDF3"/>
                </a:solidFill>
                <a:latin typeface="-apple-system"/>
              </a:rPr>
              <a:t>Tenant wide extensions manager 🚀</a:t>
            </a:r>
            <a:endParaRPr lang="LID4096" sz="4800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BC5F823-4C3A-50E3-6730-003F7E5FB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420" y="1358446"/>
            <a:ext cx="6166450" cy="795128"/>
          </a:xfrm>
        </p:spPr>
        <p:txBody>
          <a:bodyPr/>
          <a:lstStyle/>
          <a:p>
            <a:r>
              <a:rPr lang="en-US" dirty="0"/>
              <a:t>A modern management solution for your tenant wide extensions</a:t>
            </a:r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3D2FC552-7D38-879A-44EF-09F302732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B38EBAA-18EC-2390-F84E-312D3E95B7EF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1F036368-B3A3-AB77-595C-9A620FE9FE0D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2" name="Grafik 10">
            <a:extLst>
              <a:ext uri="{FF2B5EF4-FFF2-40B4-BE49-F238E27FC236}">
                <a16:creationId xmlns:a16="http://schemas.microsoft.com/office/drawing/2014/main" id="{E09A3254-CC1D-7A8F-43E2-6DA578ABD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C38F3DF2-03A6-B52E-B108-0D132D9BE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15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E8F897E-5381-CC02-BD46-B14F71E37A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4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ACA29952-149E-46F7-9A9D-E6101CFF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3CB303E1-D838-4541-90C7-0A5FA555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844A-80B6-7C0D-B62A-4A3BC9ED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758952"/>
            <a:ext cx="3935262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500" dirty="0">
                <a:solidFill>
                  <a:schemeClr val="tx1"/>
                </a:solidFill>
              </a:rPr>
              <a:t>Step 2.1) The workaround</a:t>
            </a:r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25ECD181-4B04-1A83-4E46-3F7B8E17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88" y="4800600"/>
            <a:ext cx="3950503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spc="30" dirty="0">
                <a:solidFill>
                  <a:schemeClr val="tx1">
                    <a:lumMod val="85000"/>
                  </a:schemeClr>
                </a:solidFill>
              </a:rPr>
              <a:t>Mapping the official docs, and documenting your “hack”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BB10FC-6AF6-4717-2397-6A48DE71527D}"/>
              </a:ext>
            </a:extLst>
          </p:cNvPr>
          <p:cNvGrpSpPr/>
          <p:nvPr/>
        </p:nvGrpSpPr>
        <p:grpSpPr>
          <a:xfrm>
            <a:off x="1248455" y="620720"/>
            <a:ext cx="4543272" cy="5607461"/>
            <a:chOff x="3317759" y="0"/>
            <a:chExt cx="5556482" cy="6858000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580E839F-2ACE-0E49-514B-2E026FCB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759" y="0"/>
              <a:ext cx="5556482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274567-2E88-42E1-2E3D-4699834D416E}"/>
                </a:ext>
              </a:extLst>
            </p:cNvPr>
            <p:cNvSpPr/>
            <p:nvPr/>
          </p:nvSpPr>
          <p:spPr>
            <a:xfrm>
              <a:off x="4285448" y="5805101"/>
              <a:ext cx="2382052" cy="19374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86285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6">
            <a:extLst>
              <a:ext uri="{FF2B5EF4-FFF2-40B4-BE49-F238E27FC236}">
                <a16:creationId xmlns:a16="http://schemas.microsoft.com/office/drawing/2014/main" id="{4B5D7E96-F285-48F3-A1ED-1B528769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AD65297B-4F9E-4DAA-BCAC-DAB44163B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 useBgFill="1">
        <p:nvSpPr>
          <p:cNvPr id="54" name="Rectangle 20">
            <a:extLst>
              <a:ext uri="{FF2B5EF4-FFF2-40B4-BE49-F238E27FC236}">
                <a16:creationId xmlns:a16="http://schemas.microsoft.com/office/drawing/2014/main" id="{713B9031-447A-469D-A709-5D334EA61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844A-80B6-7C0D-B62A-4A3BC9ED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chemeClr val="tx1"/>
                </a:solidFill>
              </a:rPr>
              <a:t>Step 2.2) Finally getting to the app catalog</a:t>
            </a:r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25ECD181-4B04-1A83-4E46-3F7B8E17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747950"/>
            <a:ext cx="9777603" cy="5943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spc="30" dirty="0">
                <a:solidFill>
                  <a:schemeClr val="tx1">
                    <a:lumMod val="75000"/>
                  </a:schemeClr>
                </a:solidFill>
              </a:rPr>
              <a:t>OData filter with our newfound </a:t>
            </a:r>
            <a:r>
              <a:rPr lang="en-US" sz="1400" spc="30" dirty="0" err="1">
                <a:solidFill>
                  <a:schemeClr val="tx1">
                    <a:lumMod val="75000"/>
                  </a:schemeClr>
                </a:solidFill>
              </a:rPr>
              <a:t>BaseTemplate</a:t>
            </a:r>
            <a:r>
              <a:rPr lang="en-US" sz="1400" spc="30" dirty="0">
                <a:solidFill>
                  <a:schemeClr val="tx1">
                    <a:lumMod val="75000"/>
                  </a:schemeClr>
                </a:solidFill>
              </a:rPr>
              <a:t> Id – selecting only what we need!</a:t>
            </a:r>
          </a:p>
        </p:txBody>
      </p:sp>
      <p:sp>
        <p:nvSpPr>
          <p:cNvPr id="56" name="Rectangle 22">
            <a:extLst>
              <a:ext uri="{FF2B5EF4-FFF2-40B4-BE49-F238E27FC236}">
                <a16:creationId xmlns:a16="http://schemas.microsoft.com/office/drawing/2014/main" id="{B5D8C01A-787D-48DB-9F1A-92AB0A20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pic>
        <p:nvPicPr>
          <p:cNvPr id="4" name="Picture 3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D2BD98C1-9716-FD14-8BC0-76C274C93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" y="1142435"/>
            <a:ext cx="10233660" cy="2798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274567-2E88-42E1-2E3D-4699834D416E}"/>
              </a:ext>
            </a:extLst>
          </p:cNvPr>
          <p:cNvSpPr/>
          <p:nvPr/>
        </p:nvSpPr>
        <p:spPr>
          <a:xfrm>
            <a:off x="4574824" y="2628900"/>
            <a:ext cx="3433796" cy="2005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2916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0">
            <a:extLst>
              <a:ext uri="{FF2B5EF4-FFF2-40B4-BE49-F238E27FC236}">
                <a16:creationId xmlns:a16="http://schemas.microsoft.com/office/drawing/2014/main" id="{ACA29952-149E-46F7-9A9D-E6101CFF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79" name="Rectangle 62">
            <a:extLst>
              <a:ext uri="{FF2B5EF4-FFF2-40B4-BE49-F238E27FC236}">
                <a16:creationId xmlns:a16="http://schemas.microsoft.com/office/drawing/2014/main" id="{3CB303E1-D838-4541-90C7-0A5FA555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844A-80B6-7C0D-B62A-4A3BC9ED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4624001"/>
            <a:ext cx="10156435" cy="11525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>
                <a:solidFill>
                  <a:schemeClr val="tx1"/>
                </a:solidFill>
              </a:rPr>
              <a:t>Step 3) The rest is just list items</a:t>
            </a:r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25ECD181-4B04-1A83-4E46-3F7B8E17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82" y="5747950"/>
            <a:ext cx="9747821" cy="5943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spc="30">
                <a:solidFill>
                  <a:schemeClr val="tx1">
                    <a:lumMod val="75000"/>
                  </a:schemeClr>
                </a:solidFill>
              </a:rPr>
              <a:t>Showing how Microsoft builds technology with their own tech 👀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7C66F-131D-AE0E-D62A-5AA721A8B4BA}"/>
              </a:ext>
            </a:extLst>
          </p:cNvPr>
          <p:cNvGrpSpPr/>
          <p:nvPr/>
        </p:nvGrpSpPr>
        <p:grpSpPr>
          <a:xfrm>
            <a:off x="383464" y="1494472"/>
            <a:ext cx="10717154" cy="2771389"/>
            <a:chOff x="0" y="1852612"/>
            <a:chExt cx="12192000" cy="3152775"/>
          </a:xfrm>
        </p:grpSpPr>
        <p:pic>
          <p:nvPicPr>
            <p:cNvPr id="10" name="Picture 9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D9412F27-1F15-DE09-47F1-1C6AB929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52612"/>
              <a:ext cx="12192000" cy="31527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274567-2E88-42E1-2E3D-4699834D416E}"/>
                </a:ext>
              </a:extLst>
            </p:cNvPr>
            <p:cNvSpPr/>
            <p:nvPr/>
          </p:nvSpPr>
          <p:spPr>
            <a:xfrm>
              <a:off x="3999103" y="3457413"/>
              <a:ext cx="6188837" cy="22336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0136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E1D2DD98-D3D0-480A-84E3-223B796C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Tall office building looking up">
            <a:extLst>
              <a:ext uri="{FF2B5EF4-FFF2-40B4-BE49-F238E27FC236}">
                <a16:creationId xmlns:a16="http://schemas.microsoft.com/office/drawing/2014/main" id="{0D74415F-78E9-4213-A760-9883DAA0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509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0DD59-095D-41A2-0C52-3F7DC543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Summary</a:t>
            </a:r>
            <a:endParaRPr lang="en-DK">
              <a:solidFill>
                <a:schemeClr val="tx2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0A163AB7-6612-45A3-8882-C5D1D27D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ABE72A-9776-B4C2-A095-18946AF8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is a “hidden” list containing the properties of your tenant wide deployed extensions</a:t>
            </a:r>
          </a:p>
          <a:p>
            <a:endParaRPr lang="en-US" dirty="0"/>
          </a:p>
          <a:p>
            <a:r>
              <a:rPr lang="en-US" dirty="0"/>
              <a:t>Extension properties are useful as they don’t require an API call to load initially</a:t>
            </a:r>
          </a:p>
          <a:p>
            <a:endParaRPr lang="en-US" dirty="0"/>
          </a:p>
          <a:p>
            <a:r>
              <a:rPr lang="en-US" dirty="0"/>
              <a:t>Sometimes the “unofficial” route is the best *cough* only route</a:t>
            </a:r>
          </a:p>
          <a:p>
            <a:endParaRPr lang="en-US" dirty="0"/>
          </a:p>
          <a:p>
            <a:r>
              <a:rPr lang="en-US" dirty="0"/>
              <a:t>We often have the most fun when we think “I wonder if ….”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431F06DA-D28C-4234-B488-3AB58FDE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6430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1">
            <a:extLst>
              <a:ext uri="{FF2B5EF4-FFF2-40B4-BE49-F238E27FC236}">
                <a16:creationId xmlns:a16="http://schemas.microsoft.com/office/drawing/2014/main" id="{32FFB216-3AA9-B880-E499-092B5B18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dirty="0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1DE0FADB-CC28-965D-C28B-3382F0E2BDF0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27" name="Undertitel 2">
            <a:extLst>
              <a:ext uri="{FF2B5EF4-FFF2-40B4-BE49-F238E27FC236}">
                <a16:creationId xmlns:a16="http://schemas.microsoft.com/office/drawing/2014/main" id="{857656AE-81AC-D769-5A54-431C2A50AAB2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28" name="Grafik 13">
            <a:extLst>
              <a:ext uri="{FF2B5EF4-FFF2-40B4-BE49-F238E27FC236}">
                <a16:creationId xmlns:a16="http://schemas.microsoft.com/office/drawing/2014/main" id="{FDD70E4D-5434-97B6-72B9-CF9D2C88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sp>
        <p:nvSpPr>
          <p:cNvPr id="29" name="Tekstfelt 11">
            <a:extLst>
              <a:ext uri="{FF2B5EF4-FFF2-40B4-BE49-F238E27FC236}">
                <a16:creationId xmlns:a16="http://schemas.microsoft.com/office/drawing/2014/main" id="{B6112FE7-393F-AF21-7465-0DE5C8FFDB2C}"/>
              </a:ext>
            </a:extLst>
          </p:cNvPr>
          <p:cNvSpPr txBox="1"/>
          <p:nvPr/>
        </p:nvSpPr>
        <p:spPr>
          <a:xfrm>
            <a:off x="1398561" y="2091673"/>
            <a:ext cx="5296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Sample: </a:t>
            </a:r>
            <a:r>
              <a:rPr lang="en-US" dirty="0">
                <a:hlinkClick r:id="rId4"/>
              </a:rPr>
              <a:t>https://github.com/pnp/sp-dev-fx-webparts/tree/main/samples/react-extension-manager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5"/>
              </a:rPr>
              <a:t>https://github.com/tanddant/slides</a:t>
            </a:r>
            <a:endParaRPr lang="en-US" dirty="0"/>
          </a:p>
        </p:txBody>
      </p:sp>
      <p:pic>
        <p:nvPicPr>
          <p:cNvPr id="30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FE05E093-4D65-18DD-0CC5-C40C9B69C3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31" name="Billede 8">
            <a:extLst>
              <a:ext uri="{FF2B5EF4-FFF2-40B4-BE49-F238E27FC236}">
                <a16:creationId xmlns:a16="http://schemas.microsoft.com/office/drawing/2014/main" id="{7C84314B-FABF-450F-9791-F55C4A9DA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Grafik 10">
            <a:extLst>
              <a:ext uri="{FF2B5EF4-FFF2-40B4-BE49-F238E27FC236}">
                <a16:creationId xmlns:a16="http://schemas.microsoft.com/office/drawing/2014/main" id="{E5014D98-4354-449B-970C-286F38E1FE1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F8C-9E77-2926-08C1-6BDCC068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DK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994F93E-E06F-87F0-7BD8-CB13604FE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270737"/>
              </p:ext>
            </p:extLst>
          </p:nvPr>
        </p:nvGraphicFramePr>
        <p:xfrm>
          <a:off x="1261871" y="1828800"/>
          <a:ext cx="951498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5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02D7-ECB9-C929-7F5A-47AF6004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Why</a:t>
            </a:r>
            <a:endParaRPr lang="en-DK" dirty="0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3CB0DE07-7499-AC9F-CEFE-F0992BD5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9" r="12257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A3EF5D-1AA5-4BA5-B881-C9E3832E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19B4C3-EF5E-A0BC-DB68-57848CA4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1828800"/>
            <a:ext cx="4572002" cy="4351337"/>
          </a:xfrm>
        </p:spPr>
        <p:txBody>
          <a:bodyPr>
            <a:normAutofit/>
          </a:bodyPr>
          <a:lstStyle/>
          <a:p>
            <a:r>
              <a:rPr lang="en-US" dirty="0"/>
              <a:t>Curiosity, can it be done? 🤔</a:t>
            </a:r>
          </a:p>
          <a:p>
            <a:r>
              <a:rPr lang="en-US" dirty="0"/>
              <a:t>Developers are unaware of the option to manage settings on their tenant wide extensions</a:t>
            </a:r>
          </a:p>
          <a:p>
            <a:r>
              <a:rPr lang="en-US" dirty="0"/>
              <a:t>Frustrations with the classic SharePoint Experience</a:t>
            </a:r>
          </a:p>
          <a:p>
            <a:r>
              <a:rPr lang="en-US" dirty="0"/>
              <a:t>Might be useful for other solutions (MOTD application customizer?)</a:t>
            </a:r>
          </a:p>
        </p:txBody>
      </p:sp>
    </p:spTree>
    <p:extLst>
      <p:ext uri="{BB962C8B-B14F-4D97-AF65-F5344CB8AC3E}">
        <p14:creationId xmlns:p14="http://schemas.microsoft.com/office/powerpoint/2010/main" val="402828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F37889-F238-029F-4A42-6A1B42D827A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691" end="14534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394" y="575724"/>
            <a:ext cx="10145211" cy="5706552"/>
          </a:xfrm>
        </p:spPr>
      </p:pic>
    </p:spTree>
    <p:extLst>
      <p:ext uri="{BB962C8B-B14F-4D97-AF65-F5344CB8AC3E}">
        <p14:creationId xmlns:p14="http://schemas.microsoft.com/office/powerpoint/2010/main" val="27928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57746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558AA9F-F5B5-0B8A-CBFD-B28A8337C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288" y="0"/>
            <a:ext cx="11399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6">
            <a:extLst>
              <a:ext uri="{FF2B5EF4-FFF2-40B4-BE49-F238E27FC236}">
                <a16:creationId xmlns:a16="http://schemas.microsoft.com/office/drawing/2014/main" id="{4B5D7E96-F285-48F3-A1ED-1B528769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AD65297B-4F9E-4DAA-BCAC-DAB44163B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 useBgFill="1">
        <p:nvSpPr>
          <p:cNvPr id="54" name="Rectangle 20">
            <a:extLst>
              <a:ext uri="{FF2B5EF4-FFF2-40B4-BE49-F238E27FC236}">
                <a16:creationId xmlns:a16="http://schemas.microsoft.com/office/drawing/2014/main" id="{713B9031-447A-469D-A709-5D334EA61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844A-80B6-7C0D-B62A-4A3BC9ED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chemeClr val="tx1"/>
                </a:solidFill>
              </a:rPr>
              <a:t>Step 1) Getting to the app catalog</a:t>
            </a:r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25ECD181-4B04-1A83-4E46-3F7B8E17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747950"/>
            <a:ext cx="9777603" cy="5943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spc="30">
                <a:solidFill>
                  <a:schemeClr val="tx1">
                    <a:lumMod val="75000"/>
                  </a:schemeClr>
                </a:solidFill>
              </a:rPr>
              <a:t>PnPjs has our back here 🙌</a:t>
            </a:r>
          </a:p>
        </p:txBody>
      </p:sp>
      <p:sp>
        <p:nvSpPr>
          <p:cNvPr id="56" name="Rectangle 22">
            <a:extLst>
              <a:ext uri="{FF2B5EF4-FFF2-40B4-BE49-F238E27FC236}">
                <a16:creationId xmlns:a16="http://schemas.microsoft.com/office/drawing/2014/main" id="{B5D8C01A-787D-48DB-9F1A-92AB0A20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BE77F21-19B9-6AD5-1FD4-6988E4CA8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-1" r="-691" b="-1"/>
          <a:stretch/>
        </p:blipFill>
        <p:spPr>
          <a:xfrm>
            <a:off x="457199" y="10"/>
            <a:ext cx="8341503" cy="42514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274567-2E88-42E1-2E3D-4699834D416E}"/>
              </a:ext>
            </a:extLst>
          </p:cNvPr>
          <p:cNvSpPr/>
          <p:nvPr/>
        </p:nvSpPr>
        <p:spPr>
          <a:xfrm>
            <a:off x="2052604" y="2276408"/>
            <a:ext cx="5863670" cy="3301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034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190086-EAB4-9D7F-A586-2E4498A5D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79" y="884014"/>
            <a:ext cx="4264186" cy="4975860"/>
          </a:xfrm>
          <a:prstGeom prst="rect">
            <a:avLst/>
          </a:prstGeom>
        </p:spPr>
      </p:pic>
      <p:sp>
        <p:nvSpPr>
          <p:cNvPr id="52" name="Rectangle 16">
            <a:extLst>
              <a:ext uri="{FF2B5EF4-FFF2-40B4-BE49-F238E27FC236}">
                <a16:creationId xmlns:a16="http://schemas.microsoft.com/office/drawing/2014/main" id="{4B5D7E96-F285-48F3-A1ED-1B528769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AD65297B-4F9E-4DAA-BCAC-DAB44163B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 useBgFill="1">
        <p:nvSpPr>
          <p:cNvPr id="54" name="Rectangle 20">
            <a:extLst>
              <a:ext uri="{FF2B5EF4-FFF2-40B4-BE49-F238E27FC236}">
                <a16:creationId xmlns:a16="http://schemas.microsoft.com/office/drawing/2014/main" id="{713B9031-447A-469D-A709-5D334EA61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25ECD181-4B04-1A83-4E46-3F7B8E17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747950"/>
            <a:ext cx="9777603" cy="59436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spc="30" dirty="0">
                <a:solidFill>
                  <a:schemeClr val="tx1">
                    <a:lumMod val="75000"/>
                  </a:schemeClr>
                </a:solidFill>
              </a:rPr>
              <a:t>Where even the documentations is afraid to go!</a:t>
            </a:r>
          </a:p>
          <a:p>
            <a:pPr marL="0" indent="0">
              <a:buNone/>
            </a:pPr>
            <a:r>
              <a:rPr lang="en-US" sz="1400" spc="30" dirty="0">
                <a:solidFill>
                  <a:schemeClr val="tx1">
                    <a:lumMod val="75000"/>
                  </a:schemeClr>
                </a:solidFill>
                <a:hlinkClick r:id="rId4"/>
              </a:rPr>
              <a:t>https://learn.microsoft.com/en-us/openspecs/sharepoint_protocols/ms-wssts/8bf797af-288c-4a1d-a14b-cf5394e636cf</a:t>
            </a:r>
            <a:endParaRPr lang="en-US" sz="1400" spc="3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6" name="Rectangle 22">
            <a:extLst>
              <a:ext uri="{FF2B5EF4-FFF2-40B4-BE49-F238E27FC236}">
                <a16:creationId xmlns:a16="http://schemas.microsoft.com/office/drawing/2014/main" id="{B5D8C01A-787D-48DB-9F1A-92AB0A20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7C544-1AF9-B3EB-9973-017EBFC23C50}"/>
              </a:ext>
            </a:extLst>
          </p:cNvPr>
          <p:cNvSpPr/>
          <p:nvPr/>
        </p:nvSpPr>
        <p:spPr>
          <a:xfrm>
            <a:off x="1877736" y="-799535"/>
            <a:ext cx="7415447" cy="1600200"/>
          </a:xfrm>
          <a:prstGeom prst="rect">
            <a:avLst/>
          </a:prstGeom>
          <a:solidFill>
            <a:srgbClr val="E9E5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844A-80B6-7C0D-B62A-4A3BC9ED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chemeClr val="tx1"/>
                </a:solidFill>
              </a:rPr>
              <a:t>Step 2) Finding the “Tenant Wide Extensions” list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CCA553-E5B4-104E-820E-674DF3D4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8891" y1="70071" x2="68795" y2="70496"/>
                        <a14:backgroundMark x1="68795" y1="70496" x2="72865" y2="69645"/>
                        <a14:backgroundMark x1="72865" y1="69645" x2="72626" y2="18014"/>
                        <a14:backgroundMark x1="72626" y1="18014" x2="28013" y2="17305"/>
                        <a14:backgroundMark x1="28013" y1="17305" x2="26097" y2="28511"/>
                        <a14:backgroundMark x1="26097" y1="28511" x2="26895" y2="55461"/>
                        <a14:backgroundMark x1="26895" y1="55461" x2="29529" y2="63830"/>
                        <a14:backgroundMark x1="29529" y1="63830" x2="30567" y2="56738"/>
                        <a14:backgroundMark x1="30567" y1="56738" x2="36073" y2="58014"/>
                        <a14:backgroundMark x1="36073" y1="58014" x2="40064" y2="53191"/>
                        <a14:backgroundMark x1="40064" y1="53191" x2="59697" y2="59007"/>
                        <a14:backgroundMark x1="59697" y1="59007" x2="64326" y2="58156"/>
                        <a14:backgroundMark x1="64326" y1="58156" x2="62969" y2="48511"/>
                        <a14:backgroundMark x1="62969" y1="48511" x2="59298" y2="40000"/>
                        <a14:backgroundMark x1="59298" y1="40000" x2="61931" y2="34468"/>
                        <a14:backgroundMark x1="61931" y1="34468" x2="53871" y2="30496"/>
                        <a14:backgroundMark x1="53871" y1="30496" x2="37510" y2="31631"/>
                        <a14:backgroundMark x1="37510" y1="31631" x2="39106" y2="44113"/>
                        <a14:backgroundMark x1="39106" y1="44113" x2="46209" y2="45816"/>
                        <a14:backgroundMark x1="46209" y1="45816" x2="39745" y2="43688"/>
                        <a14:backgroundMark x1="25539" y1="43121" x2="25379" y2="41560"/>
                        <a14:backgroundMark x1="25539" y1="44823" x2="25379" y2="40142"/>
                        <a14:backgroundMark x1="25938" y1="42411" x2="25219" y2="42695"/>
                        <a14:backgroundMark x1="25299" y1="43830" x2="25140" y2="40709"/>
                        <a14:backgroundMark x1="25140" y1="43546" x2="25140" y2="40851"/>
                        <a14:backgroundMark x1="24980" y1="43688" x2="25060" y2="40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97" y="283730"/>
            <a:ext cx="8286750" cy="46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4.375E-6 -0.30602 " pathEditMode="relative" rAng="0" ptsTypes="AA">
                                      <p:cBhvr>
                                        <p:cTn id="13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A7CA59-3205-4C3D-985E-09CC90485CF2}">
  <ds:schemaRefs>
    <ds:schemaRef ds:uri="2242a39c-2a2a-4a7b-9041-5fc2ce4ebd19"/>
    <ds:schemaRef ds:uri="babb6a9b-b1b4-45b3-aff5-6dbf973e7f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EB3C79-40B4-4D15-BF59-B542CF936682}">
  <ds:schemaRefs>
    <ds:schemaRef ds:uri="2242a39c-2a2a-4a7b-9041-5fc2ce4ebd19"/>
    <ds:schemaRef ds:uri="babb6a9b-b1b4-45b3-aff5-6dbf973e7f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208</TotalTime>
  <Words>440</Words>
  <Application>Microsoft Office PowerPoint</Application>
  <PresentationFormat>Widescreen</PresentationFormat>
  <Paragraphs>74</Paragraphs>
  <Slides>14</Slides>
  <Notes>11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Century Schoolbook</vt:lpstr>
      <vt:lpstr>Wingdings 2</vt:lpstr>
      <vt:lpstr>Visning</vt:lpstr>
      <vt:lpstr>Tenant wide extensions manager 🚀</vt:lpstr>
      <vt:lpstr>Agenda</vt:lpstr>
      <vt:lpstr>Why</vt:lpstr>
      <vt:lpstr>PowerPoint Presentation</vt:lpstr>
      <vt:lpstr>PowerPoint Presentation</vt:lpstr>
      <vt:lpstr>PowerPoint Presentation</vt:lpstr>
      <vt:lpstr>PowerPoint Presentation</vt:lpstr>
      <vt:lpstr>Step 1) Getting to the app catalog</vt:lpstr>
      <vt:lpstr>Step 2) Finding the “Tenant Wide Extensions” list </vt:lpstr>
      <vt:lpstr>Step 2.1) The workaround</vt:lpstr>
      <vt:lpstr>Step 2.2) Finally getting to the app catalog</vt:lpstr>
      <vt:lpstr>Step 3) The rest is just list items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29</cp:revision>
  <dcterms:created xsi:type="dcterms:W3CDTF">2023-04-30T17:44:21Z</dcterms:created>
  <dcterms:modified xsi:type="dcterms:W3CDTF">2023-09-19T16:20:43Z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